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5"/>
  </p:notesMasterIdLst>
  <p:sldIdLst>
    <p:sldId id="256" r:id="rId2"/>
    <p:sldId id="257" r:id="rId3"/>
    <p:sldId id="318" r:id="rId4"/>
    <p:sldId id="258" r:id="rId5"/>
    <p:sldId id="321" r:id="rId6"/>
    <p:sldId id="322"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8" r:id="rId22"/>
    <p:sldId id="337" r:id="rId23"/>
    <p:sldId id="319" r:id="rId24"/>
    <p:sldId id="261" r:id="rId25"/>
    <p:sldId id="262" r:id="rId26"/>
    <p:sldId id="301" r:id="rId27"/>
    <p:sldId id="302" r:id="rId28"/>
    <p:sldId id="305" r:id="rId29"/>
    <p:sldId id="308" r:id="rId30"/>
    <p:sldId id="311" r:id="rId31"/>
    <p:sldId id="312" r:id="rId32"/>
    <p:sldId id="267" r:id="rId33"/>
    <p:sldId id="268" r:id="rId34"/>
    <p:sldId id="339" r:id="rId35"/>
    <p:sldId id="340" r:id="rId36"/>
    <p:sldId id="341" r:id="rId37"/>
    <p:sldId id="342" r:id="rId38"/>
    <p:sldId id="274" r:id="rId39"/>
    <p:sldId id="270" r:id="rId40"/>
    <p:sldId id="293" r:id="rId41"/>
    <p:sldId id="295" r:id="rId42"/>
    <p:sldId id="290" r:id="rId43"/>
    <p:sldId id="317" r:id="rId44"/>
  </p:sldIdLst>
  <p:sldSz cx="9144000" cy="6858000" type="screen4x3"/>
  <p:notesSz cx="9926638" cy="6797675"/>
  <p:embeddedFontLst>
    <p:embeddedFont>
      <p:font typeface="Tahoma" panose="020B0604030504040204" pitchFamily="34" charset="0"/>
      <p:regular r:id="rId46"/>
      <p:bold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216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3" roundtripDataSignature="AMtx7mhJ6jwxGI2bvruKEkDJ0wenvXjDt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65" autoAdjust="0"/>
    <p:restoredTop sz="94660"/>
  </p:normalViewPr>
  <p:slideViewPr>
    <p:cSldViewPr snapToGrid="0">
      <p:cViewPr varScale="1">
        <p:scale>
          <a:sx n="68" d="100"/>
          <a:sy n="68" d="100"/>
        </p:scale>
        <p:origin x="1746" y="6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8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83"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8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8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60597A-A487-42CB-9089-04CE073E1CA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FF0490B-2EBD-4834-AD72-96C6A481AABB}">
      <dgm:prSet phldrT="[Text]"/>
      <dgm:spPr/>
      <dgm:t>
        <a:bodyPr/>
        <a:lstStyle/>
        <a:p>
          <a:r>
            <a:rPr lang="vi-VN" dirty="0">
              <a:latin typeface="Tahoma" panose="020B0604030504040204" pitchFamily="34" charset="0"/>
              <a:ea typeface="Tahoma" panose="020B0604030504040204" pitchFamily="34" charset="0"/>
              <a:cs typeface="Tahoma" panose="020B0604030504040204" pitchFamily="34" charset="0"/>
            </a:rPr>
            <a:t>Văn bản Quy phạm Pháp luật</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5075CA89-B432-4C26-ABF7-0C89CCD119B3}" type="parTrans" cxnId="{2F3213E5-DC2E-462C-9B8B-808A9C5FB31E}">
      <dgm:prSet/>
      <dgm:spPr/>
      <dgm:t>
        <a:bodyPr/>
        <a:lstStyle/>
        <a:p>
          <a:endParaRPr lang="en-US"/>
        </a:p>
      </dgm:t>
    </dgm:pt>
    <dgm:pt modelId="{BF31A136-1808-4AE7-B984-066D7598DD09}" type="sibTrans" cxnId="{2F3213E5-DC2E-462C-9B8B-808A9C5FB31E}">
      <dgm:prSet/>
      <dgm:spPr/>
      <dgm:t>
        <a:bodyPr/>
        <a:lstStyle/>
        <a:p>
          <a:endParaRPr lang="en-US"/>
        </a:p>
      </dgm:t>
    </dgm:pt>
    <dgm:pt modelId="{A332D2E8-1F66-4DCA-9FCE-7C8702546B1F}">
      <dgm:prSet phldrT="[Text]"/>
      <dgm:spPr/>
      <dgm:t>
        <a:bodyPr/>
        <a:lstStyle/>
        <a:p>
          <a:r>
            <a:rPr lang="vi-VN" dirty="0">
              <a:latin typeface="Tahoma" panose="020B0604030504040204" pitchFamily="34" charset="0"/>
              <a:ea typeface="Tahoma" panose="020B0604030504040204" pitchFamily="34" charset="0"/>
              <a:cs typeface="Tahoma" panose="020B0604030504040204" pitchFamily="34" charset="0"/>
            </a:rPr>
            <a:t>Tầm quan trọng của Giao tiếp ứng xử</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5EF5A0B5-D4D3-4C2F-B53D-76CF1BAEB041}" type="parTrans" cxnId="{B5CCC316-6889-4F06-A837-028556BBCF8B}">
      <dgm:prSet/>
      <dgm:spPr/>
      <dgm:t>
        <a:bodyPr/>
        <a:lstStyle/>
        <a:p>
          <a:endParaRPr lang="en-US"/>
        </a:p>
      </dgm:t>
    </dgm:pt>
    <dgm:pt modelId="{DB1D811C-DE44-4F47-964F-BF8EFF34093D}" type="sibTrans" cxnId="{B5CCC316-6889-4F06-A837-028556BBCF8B}">
      <dgm:prSet/>
      <dgm:spPr/>
      <dgm:t>
        <a:bodyPr/>
        <a:lstStyle/>
        <a:p>
          <a:endParaRPr lang="en-US"/>
        </a:p>
      </dgm:t>
    </dgm:pt>
    <dgm:pt modelId="{F78ABA20-2609-46DC-910B-2FE14CC8AC55}">
      <dgm:prSet/>
      <dgm:spPr/>
      <dgm:t>
        <a:bodyPr/>
        <a:lstStyle/>
        <a:p>
          <a:r>
            <a:rPr lang="vi-VN" dirty="0">
              <a:latin typeface="Tahoma" panose="020B0604030504040204" pitchFamily="34" charset="0"/>
              <a:ea typeface="Tahoma" panose="020B0604030504040204" pitchFamily="34" charset="0"/>
              <a:cs typeface="Tahoma" panose="020B0604030504040204" pitchFamily="34" charset="0"/>
            </a:rPr>
            <a:t>Trạng thái tâm lý của khách hàng, người bệnh</a:t>
          </a:r>
        </a:p>
      </dgm:t>
    </dgm:pt>
    <dgm:pt modelId="{EC2D7C76-E75B-4BDD-81B4-B26957C51D67}" type="parTrans" cxnId="{C1DB262E-2983-4FBD-9E74-3BD06C076180}">
      <dgm:prSet/>
      <dgm:spPr/>
      <dgm:t>
        <a:bodyPr/>
        <a:lstStyle/>
        <a:p>
          <a:endParaRPr lang="en-US"/>
        </a:p>
      </dgm:t>
    </dgm:pt>
    <dgm:pt modelId="{6ABFA875-B007-4951-9930-E68AB3078C07}" type="sibTrans" cxnId="{C1DB262E-2983-4FBD-9E74-3BD06C076180}">
      <dgm:prSet/>
      <dgm:spPr/>
      <dgm:t>
        <a:bodyPr/>
        <a:lstStyle/>
        <a:p>
          <a:endParaRPr lang="en-US"/>
        </a:p>
      </dgm:t>
    </dgm:pt>
    <dgm:pt modelId="{CD0177AF-1A9D-4ACD-8DFB-7C139E3CA653}">
      <dgm:prSet/>
      <dgm:spPr/>
      <dgm:t>
        <a:bodyPr/>
        <a:lstStyle/>
        <a:p>
          <a:r>
            <a:rPr lang="en-US" dirty="0" err="1">
              <a:latin typeface="Tahoma" panose="020B0604030504040204" pitchFamily="34" charset="0"/>
              <a:ea typeface="Tahoma" panose="020B0604030504040204" pitchFamily="34" charset="0"/>
              <a:cs typeface="Tahoma" panose="020B0604030504040204" pitchFamily="34" charset="0"/>
            </a:rPr>
            <a:t>Một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sô</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ky</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năng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vê</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giao</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tiếp</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ứng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xư</a:t>
          </a:r>
          <a:r>
            <a:rPr lang="en-US">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B86AA463-61F4-4E4C-94B2-5CA37CADC0D7}" type="parTrans" cxnId="{D06180E4-17C0-4A68-BD39-56AD4E251363}">
      <dgm:prSet/>
      <dgm:spPr/>
      <dgm:t>
        <a:bodyPr/>
        <a:lstStyle/>
        <a:p>
          <a:endParaRPr lang="en-US"/>
        </a:p>
      </dgm:t>
    </dgm:pt>
    <dgm:pt modelId="{95719EF0-CECF-4068-9981-217A04D57C29}" type="sibTrans" cxnId="{D06180E4-17C0-4A68-BD39-56AD4E251363}">
      <dgm:prSet/>
      <dgm:spPr/>
      <dgm:t>
        <a:bodyPr/>
        <a:lstStyle/>
        <a:p>
          <a:endParaRPr lang="en-US"/>
        </a:p>
      </dgm:t>
    </dgm:pt>
    <dgm:pt modelId="{464A267A-24B7-4BF6-A920-FCDA47D23F2D}">
      <dgm:prSet/>
      <dgm:spPr/>
      <dgm:t>
        <a:bodyPr/>
        <a:lstStyle/>
        <a:p>
          <a:r>
            <a:rPr lang="en-US" dirty="0" err="1">
              <a:latin typeface="Tahoma" panose="020B0604030504040204" pitchFamily="34" charset="0"/>
              <a:ea typeface="Tahoma" panose="020B0604030504040204" pitchFamily="34" charset="0"/>
              <a:cs typeface="Tahoma" panose="020B0604030504040204" pitchFamily="34" charset="0"/>
            </a:rPr>
            <a:t>Nội</a:t>
          </a:r>
          <a:r>
            <a:rPr lang="en-US" dirty="0">
              <a:latin typeface="Tahoma" panose="020B0604030504040204" pitchFamily="34" charset="0"/>
              <a:ea typeface="Tahoma" panose="020B0604030504040204" pitchFamily="34" charset="0"/>
              <a:cs typeface="Tahoma" panose="020B0604030504040204" pitchFamily="34" charset="0"/>
            </a:rPr>
            <a:t> dung </a:t>
          </a:r>
          <a:r>
            <a:rPr lang="en-US" dirty="0" err="1">
              <a:latin typeface="Tahoma" panose="020B0604030504040204" pitchFamily="34" charset="0"/>
              <a:ea typeface="Tahoma" panose="020B0604030504040204" pitchFamily="34" charset="0"/>
              <a:cs typeface="Tahoma" panose="020B0604030504040204" pitchFamily="34" charset="0"/>
            </a:rPr>
            <a:t>của</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Quy</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tắc</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ứng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xư</a:t>
          </a:r>
          <a:r>
            <a:rPr lang="en-US" dirty="0">
              <a:latin typeface="Tahoma" panose="020B0604030504040204" pitchFamily="34" charset="0"/>
              <a:ea typeface="Tahoma" panose="020B0604030504040204" pitchFamily="34" charset="0"/>
              <a:cs typeface="Tahoma" panose="020B0604030504040204" pitchFamily="34" charset="0"/>
            </a:rPr>
            <a:t>̉</a:t>
          </a:r>
        </a:p>
      </dgm:t>
    </dgm:pt>
    <dgm:pt modelId="{E7D152CB-F789-41A9-A619-C194C3C2D8D0}" type="parTrans" cxnId="{16D7FDBB-5164-47FF-BBB7-7BDC83CDDB93}">
      <dgm:prSet/>
      <dgm:spPr/>
      <dgm:t>
        <a:bodyPr/>
        <a:lstStyle/>
        <a:p>
          <a:endParaRPr lang="en-US"/>
        </a:p>
      </dgm:t>
    </dgm:pt>
    <dgm:pt modelId="{8A5264F2-DF4D-4A13-947D-2C9294B17DA9}" type="sibTrans" cxnId="{16D7FDBB-5164-47FF-BBB7-7BDC83CDDB93}">
      <dgm:prSet/>
      <dgm:spPr/>
      <dgm:t>
        <a:bodyPr/>
        <a:lstStyle/>
        <a:p>
          <a:endParaRPr lang="en-US"/>
        </a:p>
      </dgm:t>
    </dgm:pt>
    <dgm:pt modelId="{20F3F383-C8DD-42D4-9432-329A760ABF32}">
      <dgm:prSet/>
      <dgm:spPr/>
      <dgm:t>
        <a:bodyPr/>
        <a:lstStyle/>
        <a:p>
          <a:r>
            <a:rPr lang="vi-VN" dirty="0"/>
            <a:t>Nguyên tắc Giao tiếp</a:t>
          </a:r>
          <a:endParaRPr lang="en-US" dirty="0"/>
        </a:p>
      </dgm:t>
    </dgm:pt>
    <dgm:pt modelId="{EC4D3E40-4DB5-4D1B-A353-CB66DC677F2C}" type="parTrans" cxnId="{CF5A9971-2290-4B00-9B51-B3B44441C2CD}">
      <dgm:prSet/>
      <dgm:spPr/>
      <dgm:t>
        <a:bodyPr/>
        <a:lstStyle/>
        <a:p>
          <a:endParaRPr lang="en-US"/>
        </a:p>
      </dgm:t>
    </dgm:pt>
    <dgm:pt modelId="{C1BA4468-41E3-495B-9E63-81FAF40C8B06}" type="sibTrans" cxnId="{CF5A9971-2290-4B00-9B51-B3B44441C2CD}">
      <dgm:prSet/>
      <dgm:spPr/>
      <dgm:t>
        <a:bodyPr/>
        <a:lstStyle/>
        <a:p>
          <a:endParaRPr lang="en-US"/>
        </a:p>
      </dgm:t>
    </dgm:pt>
    <dgm:pt modelId="{11920C6B-9AEE-4197-897A-03E27D3ACA64}" type="pres">
      <dgm:prSet presAssocID="{CC60597A-A487-42CB-9089-04CE073E1CAA}" presName="Name0" presStyleCnt="0">
        <dgm:presLayoutVars>
          <dgm:chMax val="7"/>
          <dgm:chPref val="7"/>
          <dgm:dir/>
        </dgm:presLayoutVars>
      </dgm:prSet>
      <dgm:spPr/>
    </dgm:pt>
    <dgm:pt modelId="{5729E79C-E627-45AA-820A-04C64E38FB9D}" type="pres">
      <dgm:prSet presAssocID="{CC60597A-A487-42CB-9089-04CE073E1CAA}" presName="Name1" presStyleCnt="0"/>
      <dgm:spPr/>
    </dgm:pt>
    <dgm:pt modelId="{12F9EBBB-4359-4052-A61E-33D4005B0DC8}" type="pres">
      <dgm:prSet presAssocID="{CC60597A-A487-42CB-9089-04CE073E1CAA}" presName="cycle" presStyleCnt="0"/>
      <dgm:spPr/>
    </dgm:pt>
    <dgm:pt modelId="{AD9E67F8-AB2D-45CE-ACE9-DED5E8F9C898}" type="pres">
      <dgm:prSet presAssocID="{CC60597A-A487-42CB-9089-04CE073E1CAA}" presName="srcNode" presStyleLbl="node1" presStyleIdx="0" presStyleCnt="6"/>
      <dgm:spPr/>
    </dgm:pt>
    <dgm:pt modelId="{BDF4A6CC-C541-414C-8A52-9302C0B9E09A}" type="pres">
      <dgm:prSet presAssocID="{CC60597A-A487-42CB-9089-04CE073E1CAA}" presName="conn" presStyleLbl="parChTrans1D2" presStyleIdx="0" presStyleCnt="1"/>
      <dgm:spPr/>
    </dgm:pt>
    <dgm:pt modelId="{343749A9-8F38-4A9E-BF34-57176AD6A2B9}" type="pres">
      <dgm:prSet presAssocID="{CC60597A-A487-42CB-9089-04CE073E1CAA}" presName="extraNode" presStyleLbl="node1" presStyleIdx="0" presStyleCnt="6"/>
      <dgm:spPr/>
    </dgm:pt>
    <dgm:pt modelId="{B05B5DE7-BFF8-41F4-8701-2016B605509B}" type="pres">
      <dgm:prSet presAssocID="{CC60597A-A487-42CB-9089-04CE073E1CAA}" presName="dstNode" presStyleLbl="node1" presStyleIdx="0" presStyleCnt="6"/>
      <dgm:spPr/>
    </dgm:pt>
    <dgm:pt modelId="{3549A60D-108A-4CA6-ABC9-B6FEB4DC44C7}" type="pres">
      <dgm:prSet presAssocID="{AFF0490B-2EBD-4834-AD72-96C6A481AABB}" presName="text_1" presStyleLbl="node1" presStyleIdx="0" presStyleCnt="6">
        <dgm:presLayoutVars>
          <dgm:bulletEnabled val="1"/>
        </dgm:presLayoutVars>
      </dgm:prSet>
      <dgm:spPr/>
    </dgm:pt>
    <dgm:pt modelId="{8DEB30CD-EBFE-4132-9460-E2766417AEAF}" type="pres">
      <dgm:prSet presAssocID="{AFF0490B-2EBD-4834-AD72-96C6A481AABB}" presName="accent_1" presStyleCnt="0"/>
      <dgm:spPr/>
    </dgm:pt>
    <dgm:pt modelId="{32A89A61-3A4F-4396-BF66-F33AA4FFBDB5}" type="pres">
      <dgm:prSet presAssocID="{AFF0490B-2EBD-4834-AD72-96C6A481AABB}" presName="accentRepeatNode" presStyleLbl="solidFgAcc1" presStyleIdx="0" presStyleCnt="6"/>
      <dgm:spPr/>
    </dgm:pt>
    <dgm:pt modelId="{B48B0EA9-AD0F-40A2-A9D5-154684991E76}" type="pres">
      <dgm:prSet presAssocID="{464A267A-24B7-4BF6-A920-FCDA47D23F2D}" presName="text_2" presStyleLbl="node1" presStyleIdx="1" presStyleCnt="6">
        <dgm:presLayoutVars>
          <dgm:bulletEnabled val="1"/>
        </dgm:presLayoutVars>
      </dgm:prSet>
      <dgm:spPr/>
    </dgm:pt>
    <dgm:pt modelId="{83FFBA32-B890-410E-ADB9-4104F3661F05}" type="pres">
      <dgm:prSet presAssocID="{464A267A-24B7-4BF6-A920-FCDA47D23F2D}" presName="accent_2" presStyleCnt="0"/>
      <dgm:spPr/>
    </dgm:pt>
    <dgm:pt modelId="{D504D4F2-FBD5-47E0-8E7D-D80BEDA63D89}" type="pres">
      <dgm:prSet presAssocID="{464A267A-24B7-4BF6-A920-FCDA47D23F2D}" presName="accentRepeatNode" presStyleLbl="solidFgAcc1" presStyleIdx="1" presStyleCnt="6"/>
      <dgm:spPr/>
    </dgm:pt>
    <dgm:pt modelId="{9C28B44B-710D-430F-991A-01A81471671C}" type="pres">
      <dgm:prSet presAssocID="{A332D2E8-1F66-4DCA-9FCE-7C8702546B1F}" presName="text_3" presStyleLbl="node1" presStyleIdx="2" presStyleCnt="6">
        <dgm:presLayoutVars>
          <dgm:bulletEnabled val="1"/>
        </dgm:presLayoutVars>
      </dgm:prSet>
      <dgm:spPr/>
    </dgm:pt>
    <dgm:pt modelId="{5560FBDF-0BB0-43FE-86A3-64003FCB072A}" type="pres">
      <dgm:prSet presAssocID="{A332D2E8-1F66-4DCA-9FCE-7C8702546B1F}" presName="accent_3" presStyleCnt="0"/>
      <dgm:spPr/>
    </dgm:pt>
    <dgm:pt modelId="{8E5F8646-6E60-4B53-862B-20DCF0FEAC75}" type="pres">
      <dgm:prSet presAssocID="{A332D2E8-1F66-4DCA-9FCE-7C8702546B1F}" presName="accentRepeatNode" presStyleLbl="solidFgAcc1" presStyleIdx="2" presStyleCnt="6"/>
      <dgm:spPr/>
    </dgm:pt>
    <dgm:pt modelId="{F9430D21-1273-4BB1-BD51-48EB61F8F326}" type="pres">
      <dgm:prSet presAssocID="{20F3F383-C8DD-42D4-9432-329A760ABF32}" presName="text_4" presStyleLbl="node1" presStyleIdx="3" presStyleCnt="6">
        <dgm:presLayoutVars>
          <dgm:bulletEnabled val="1"/>
        </dgm:presLayoutVars>
      </dgm:prSet>
      <dgm:spPr/>
    </dgm:pt>
    <dgm:pt modelId="{70F15617-35E7-4583-AF9D-C058EABA5D84}" type="pres">
      <dgm:prSet presAssocID="{20F3F383-C8DD-42D4-9432-329A760ABF32}" presName="accent_4" presStyleCnt="0"/>
      <dgm:spPr/>
    </dgm:pt>
    <dgm:pt modelId="{481C820D-D306-447D-822A-5DB5622FFEC1}" type="pres">
      <dgm:prSet presAssocID="{20F3F383-C8DD-42D4-9432-329A760ABF32}" presName="accentRepeatNode" presStyleLbl="solidFgAcc1" presStyleIdx="3" presStyleCnt="6"/>
      <dgm:spPr/>
    </dgm:pt>
    <dgm:pt modelId="{093A7B5A-492D-4637-B810-E5C79A0F8E1D}" type="pres">
      <dgm:prSet presAssocID="{F78ABA20-2609-46DC-910B-2FE14CC8AC55}" presName="text_5" presStyleLbl="node1" presStyleIdx="4" presStyleCnt="6">
        <dgm:presLayoutVars>
          <dgm:bulletEnabled val="1"/>
        </dgm:presLayoutVars>
      </dgm:prSet>
      <dgm:spPr/>
    </dgm:pt>
    <dgm:pt modelId="{195FF9F0-7368-49A7-B17C-5E9CC8B1D304}" type="pres">
      <dgm:prSet presAssocID="{F78ABA20-2609-46DC-910B-2FE14CC8AC55}" presName="accent_5" presStyleCnt="0"/>
      <dgm:spPr/>
    </dgm:pt>
    <dgm:pt modelId="{61C930C9-BB47-418A-B1DE-1EF1D344B150}" type="pres">
      <dgm:prSet presAssocID="{F78ABA20-2609-46DC-910B-2FE14CC8AC55}" presName="accentRepeatNode" presStyleLbl="solidFgAcc1" presStyleIdx="4" presStyleCnt="6"/>
      <dgm:spPr/>
    </dgm:pt>
    <dgm:pt modelId="{A41EA3C2-0744-45C3-B554-9ED6293BD29E}" type="pres">
      <dgm:prSet presAssocID="{CD0177AF-1A9D-4ACD-8DFB-7C139E3CA653}" presName="text_6" presStyleLbl="node1" presStyleIdx="5" presStyleCnt="6">
        <dgm:presLayoutVars>
          <dgm:bulletEnabled val="1"/>
        </dgm:presLayoutVars>
      </dgm:prSet>
      <dgm:spPr/>
    </dgm:pt>
    <dgm:pt modelId="{BB4CBBD3-2425-4ECC-91BF-E9B259E79E1F}" type="pres">
      <dgm:prSet presAssocID="{CD0177AF-1A9D-4ACD-8DFB-7C139E3CA653}" presName="accent_6" presStyleCnt="0"/>
      <dgm:spPr/>
    </dgm:pt>
    <dgm:pt modelId="{24161B0A-E2FC-4BF2-9718-5C4F5EBAF509}" type="pres">
      <dgm:prSet presAssocID="{CD0177AF-1A9D-4ACD-8DFB-7C139E3CA653}" presName="accentRepeatNode" presStyleLbl="solidFgAcc1" presStyleIdx="5" presStyleCnt="6"/>
      <dgm:spPr/>
    </dgm:pt>
  </dgm:ptLst>
  <dgm:cxnLst>
    <dgm:cxn modelId="{844D5203-8CA8-4B51-8973-13D0061009E7}" type="presOf" srcId="{CD0177AF-1A9D-4ACD-8DFB-7C139E3CA653}" destId="{A41EA3C2-0744-45C3-B554-9ED6293BD29E}" srcOrd="0" destOrd="0" presId="urn:microsoft.com/office/officeart/2008/layout/VerticalCurvedList"/>
    <dgm:cxn modelId="{9B41D303-B563-4DF7-88F8-9BB43F743591}" type="presOf" srcId="{CC60597A-A487-42CB-9089-04CE073E1CAA}" destId="{11920C6B-9AEE-4197-897A-03E27D3ACA64}" srcOrd="0" destOrd="0" presId="urn:microsoft.com/office/officeart/2008/layout/VerticalCurvedList"/>
    <dgm:cxn modelId="{B5CCC316-6889-4F06-A837-028556BBCF8B}" srcId="{CC60597A-A487-42CB-9089-04CE073E1CAA}" destId="{A332D2E8-1F66-4DCA-9FCE-7C8702546B1F}" srcOrd="2" destOrd="0" parTransId="{5EF5A0B5-D4D3-4C2F-B53D-76CF1BAEB041}" sibTransId="{DB1D811C-DE44-4F47-964F-BF8EFF34093D}"/>
    <dgm:cxn modelId="{9B14741A-F615-4D29-8B00-749D419BDB3A}" type="presOf" srcId="{A332D2E8-1F66-4DCA-9FCE-7C8702546B1F}" destId="{9C28B44B-710D-430F-991A-01A81471671C}" srcOrd="0" destOrd="0" presId="urn:microsoft.com/office/officeart/2008/layout/VerticalCurvedList"/>
    <dgm:cxn modelId="{50D0A921-8F09-4F3F-87AF-D9DE01BFD650}" type="presOf" srcId="{AFF0490B-2EBD-4834-AD72-96C6A481AABB}" destId="{3549A60D-108A-4CA6-ABC9-B6FEB4DC44C7}" srcOrd="0" destOrd="0" presId="urn:microsoft.com/office/officeart/2008/layout/VerticalCurvedList"/>
    <dgm:cxn modelId="{C1DB262E-2983-4FBD-9E74-3BD06C076180}" srcId="{CC60597A-A487-42CB-9089-04CE073E1CAA}" destId="{F78ABA20-2609-46DC-910B-2FE14CC8AC55}" srcOrd="4" destOrd="0" parTransId="{EC2D7C76-E75B-4BDD-81B4-B26957C51D67}" sibTransId="{6ABFA875-B007-4951-9930-E68AB3078C07}"/>
    <dgm:cxn modelId="{2CB6D538-3C7C-4215-B493-519302628361}" type="presOf" srcId="{BF31A136-1808-4AE7-B984-066D7598DD09}" destId="{BDF4A6CC-C541-414C-8A52-9302C0B9E09A}" srcOrd="0" destOrd="0" presId="urn:microsoft.com/office/officeart/2008/layout/VerticalCurvedList"/>
    <dgm:cxn modelId="{641FF561-08C7-45FE-A917-4353F5FEDBD8}" type="presOf" srcId="{464A267A-24B7-4BF6-A920-FCDA47D23F2D}" destId="{B48B0EA9-AD0F-40A2-A9D5-154684991E76}" srcOrd="0" destOrd="0" presId="urn:microsoft.com/office/officeart/2008/layout/VerticalCurvedList"/>
    <dgm:cxn modelId="{CF5A9971-2290-4B00-9B51-B3B44441C2CD}" srcId="{CC60597A-A487-42CB-9089-04CE073E1CAA}" destId="{20F3F383-C8DD-42D4-9432-329A760ABF32}" srcOrd="3" destOrd="0" parTransId="{EC4D3E40-4DB5-4D1B-A353-CB66DC677F2C}" sibTransId="{C1BA4468-41E3-495B-9E63-81FAF40C8B06}"/>
    <dgm:cxn modelId="{16D7FDBB-5164-47FF-BBB7-7BDC83CDDB93}" srcId="{CC60597A-A487-42CB-9089-04CE073E1CAA}" destId="{464A267A-24B7-4BF6-A920-FCDA47D23F2D}" srcOrd="1" destOrd="0" parTransId="{E7D152CB-F789-41A9-A619-C194C3C2D8D0}" sibTransId="{8A5264F2-DF4D-4A13-947D-2C9294B17DA9}"/>
    <dgm:cxn modelId="{F1DAE8C5-2FB0-4E02-A61C-113C2D9EF023}" type="presOf" srcId="{F78ABA20-2609-46DC-910B-2FE14CC8AC55}" destId="{093A7B5A-492D-4637-B810-E5C79A0F8E1D}" srcOrd="0" destOrd="0" presId="urn:microsoft.com/office/officeart/2008/layout/VerticalCurvedList"/>
    <dgm:cxn modelId="{A8E7F1DF-330A-48AD-92F6-6430CA8D70CD}" type="presOf" srcId="{20F3F383-C8DD-42D4-9432-329A760ABF32}" destId="{F9430D21-1273-4BB1-BD51-48EB61F8F326}" srcOrd="0" destOrd="0" presId="urn:microsoft.com/office/officeart/2008/layout/VerticalCurvedList"/>
    <dgm:cxn modelId="{D06180E4-17C0-4A68-BD39-56AD4E251363}" srcId="{CC60597A-A487-42CB-9089-04CE073E1CAA}" destId="{CD0177AF-1A9D-4ACD-8DFB-7C139E3CA653}" srcOrd="5" destOrd="0" parTransId="{B86AA463-61F4-4E4C-94B2-5CA37CADC0D7}" sibTransId="{95719EF0-CECF-4068-9981-217A04D57C29}"/>
    <dgm:cxn modelId="{2F3213E5-DC2E-462C-9B8B-808A9C5FB31E}" srcId="{CC60597A-A487-42CB-9089-04CE073E1CAA}" destId="{AFF0490B-2EBD-4834-AD72-96C6A481AABB}" srcOrd="0" destOrd="0" parTransId="{5075CA89-B432-4C26-ABF7-0C89CCD119B3}" sibTransId="{BF31A136-1808-4AE7-B984-066D7598DD09}"/>
    <dgm:cxn modelId="{FBC5B891-F747-4B1A-A1D0-F930CF945808}" type="presParOf" srcId="{11920C6B-9AEE-4197-897A-03E27D3ACA64}" destId="{5729E79C-E627-45AA-820A-04C64E38FB9D}" srcOrd="0" destOrd="0" presId="urn:microsoft.com/office/officeart/2008/layout/VerticalCurvedList"/>
    <dgm:cxn modelId="{72CC0EA2-617F-4B64-A44B-EDF515D23B2A}" type="presParOf" srcId="{5729E79C-E627-45AA-820A-04C64E38FB9D}" destId="{12F9EBBB-4359-4052-A61E-33D4005B0DC8}" srcOrd="0" destOrd="0" presId="urn:microsoft.com/office/officeart/2008/layout/VerticalCurvedList"/>
    <dgm:cxn modelId="{FF8F897B-C734-4EFC-92F4-0ACAC97044A8}" type="presParOf" srcId="{12F9EBBB-4359-4052-A61E-33D4005B0DC8}" destId="{AD9E67F8-AB2D-45CE-ACE9-DED5E8F9C898}" srcOrd="0" destOrd="0" presId="urn:microsoft.com/office/officeart/2008/layout/VerticalCurvedList"/>
    <dgm:cxn modelId="{F8973BD7-845D-4349-BEB0-4032422322D9}" type="presParOf" srcId="{12F9EBBB-4359-4052-A61E-33D4005B0DC8}" destId="{BDF4A6CC-C541-414C-8A52-9302C0B9E09A}" srcOrd="1" destOrd="0" presId="urn:microsoft.com/office/officeart/2008/layout/VerticalCurvedList"/>
    <dgm:cxn modelId="{E19D3741-6E4F-4C8F-9A60-492D5106E166}" type="presParOf" srcId="{12F9EBBB-4359-4052-A61E-33D4005B0DC8}" destId="{343749A9-8F38-4A9E-BF34-57176AD6A2B9}" srcOrd="2" destOrd="0" presId="urn:microsoft.com/office/officeart/2008/layout/VerticalCurvedList"/>
    <dgm:cxn modelId="{4E5BD7DC-8839-4991-8FB2-611B173F0AD8}" type="presParOf" srcId="{12F9EBBB-4359-4052-A61E-33D4005B0DC8}" destId="{B05B5DE7-BFF8-41F4-8701-2016B605509B}" srcOrd="3" destOrd="0" presId="urn:microsoft.com/office/officeart/2008/layout/VerticalCurvedList"/>
    <dgm:cxn modelId="{F94CEE48-069B-4641-8BFC-F4B1E5DEBE1E}" type="presParOf" srcId="{5729E79C-E627-45AA-820A-04C64E38FB9D}" destId="{3549A60D-108A-4CA6-ABC9-B6FEB4DC44C7}" srcOrd="1" destOrd="0" presId="urn:microsoft.com/office/officeart/2008/layout/VerticalCurvedList"/>
    <dgm:cxn modelId="{C1081470-3035-4191-BEE5-64C289190B5F}" type="presParOf" srcId="{5729E79C-E627-45AA-820A-04C64E38FB9D}" destId="{8DEB30CD-EBFE-4132-9460-E2766417AEAF}" srcOrd="2" destOrd="0" presId="urn:microsoft.com/office/officeart/2008/layout/VerticalCurvedList"/>
    <dgm:cxn modelId="{D481F604-89FF-40C0-B1E3-82327B4D3031}" type="presParOf" srcId="{8DEB30CD-EBFE-4132-9460-E2766417AEAF}" destId="{32A89A61-3A4F-4396-BF66-F33AA4FFBDB5}" srcOrd="0" destOrd="0" presId="urn:microsoft.com/office/officeart/2008/layout/VerticalCurvedList"/>
    <dgm:cxn modelId="{04DE8614-D299-4BC8-96DF-5A5C8A192120}" type="presParOf" srcId="{5729E79C-E627-45AA-820A-04C64E38FB9D}" destId="{B48B0EA9-AD0F-40A2-A9D5-154684991E76}" srcOrd="3" destOrd="0" presId="urn:microsoft.com/office/officeart/2008/layout/VerticalCurvedList"/>
    <dgm:cxn modelId="{F57BAA24-0AA2-41E9-A2F9-0FD533ECDE37}" type="presParOf" srcId="{5729E79C-E627-45AA-820A-04C64E38FB9D}" destId="{83FFBA32-B890-410E-ADB9-4104F3661F05}" srcOrd="4" destOrd="0" presId="urn:microsoft.com/office/officeart/2008/layout/VerticalCurvedList"/>
    <dgm:cxn modelId="{B0B1C10D-5163-45D1-8517-5AF25E93CBAD}" type="presParOf" srcId="{83FFBA32-B890-410E-ADB9-4104F3661F05}" destId="{D504D4F2-FBD5-47E0-8E7D-D80BEDA63D89}" srcOrd="0" destOrd="0" presId="urn:microsoft.com/office/officeart/2008/layout/VerticalCurvedList"/>
    <dgm:cxn modelId="{6E11E838-C05A-47DE-A7BC-9217A1F66461}" type="presParOf" srcId="{5729E79C-E627-45AA-820A-04C64E38FB9D}" destId="{9C28B44B-710D-430F-991A-01A81471671C}" srcOrd="5" destOrd="0" presId="urn:microsoft.com/office/officeart/2008/layout/VerticalCurvedList"/>
    <dgm:cxn modelId="{16B3CF07-137F-40B8-B470-E36A98C197EF}" type="presParOf" srcId="{5729E79C-E627-45AA-820A-04C64E38FB9D}" destId="{5560FBDF-0BB0-43FE-86A3-64003FCB072A}" srcOrd="6" destOrd="0" presId="urn:microsoft.com/office/officeart/2008/layout/VerticalCurvedList"/>
    <dgm:cxn modelId="{6194EAC7-AB35-4301-826F-507BBDD33D59}" type="presParOf" srcId="{5560FBDF-0BB0-43FE-86A3-64003FCB072A}" destId="{8E5F8646-6E60-4B53-862B-20DCF0FEAC75}" srcOrd="0" destOrd="0" presId="urn:microsoft.com/office/officeart/2008/layout/VerticalCurvedList"/>
    <dgm:cxn modelId="{12F5AD50-124C-4FBD-93BA-01EEBDE59865}" type="presParOf" srcId="{5729E79C-E627-45AA-820A-04C64E38FB9D}" destId="{F9430D21-1273-4BB1-BD51-48EB61F8F326}" srcOrd="7" destOrd="0" presId="urn:microsoft.com/office/officeart/2008/layout/VerticalCurvedList"/>
    <dgm:cxn modelId="{17D2C4FB-1B3E-4093-8B2D-B9541205FC70}" type="presParOf" srcId="{5729E79C-E627-45AA-820A-04C64E38FB9D}" destId="{70F15617-35E7-4583-AF9D-C058EABA5D84}" srcOrd="8" destOrd="0" presId="urn:microsoft.com/office/officeart/2008/layout/VerticalCurvedList"/>
    <dgm:cxn modelId="{6BA4494F-8A61-4CF7-840E-3A5C72BBF883}" type="presParOf" srcId="{70F15617-35E7-4583-AF9D-C058EABA5D84}" destId="{481C820D-D306-447D-822A-5DB5622FFEC1}" srcOrd="0" destOrd="0" presId="urn:microsoft.com/office/officeart/2008/layout/VerticalCurvedList"/>
    <dgm:cxn modelId="{89314EAB-2262-4AA2-B2A4-50975B2E1A27}" type="presParOf" srcId="{5729E79C-E627-45AA-820A-04C64E38FB9D}" destId="{093A7B5A-492D-4637-B810-E5C79A0F8E1D}" srcOrd="9" destOrd="0" presId="urn:microsoft.com/office/officeart/2008/layout/VerticalCurvedList"/>
    <dgm:cxn modelId="{CCD3EE06-8D61-4610-BE3B-4A2AFA0E3BA3}" type="presParOf" srcId="{5729E79C-E627-45AA-820A-04C64E38FB9D}" destId="{195FF9F0-7368-49A7-B17C-5E9CC8B1D304}" srcOrd="10" destOrd="0" presId="urn:microsoft.com/office/officeart/2008/layout/VerticalCurvedList"/>
    <dgm:cxn modelId="{85C4722A-09F8-414C-ACAC-488AF1BA8D5B}" type="presParOf" srcId="{195FF9F0-7368-49A7-B17C-5E9CC8B1D304}" destId="{61C930C9-BB47-418A-B1DE-1EF1D344B150}" srcOrd="0" destOrd="0" presId="urn:microsoft.com/office/officeart/2008/layout/VerticalCurvedList"/>
    <dgm:cxn modelId="{AF3504B4-9D51-4CC9-8FD5-1F00DC7B1901}" type="presParOf" srcId="{5729E79C-E627-45AA-820A-04C64E38FB9D}" destId="{A41EA3C2-0744-45C3-B554-9ED6293BD29E}" srcOrd="11" destOrd="0" presId="urn:microsoft.com/office/officeart/2008/layout/VerticalCurvedList"/>
    <dgm:cxn modelId="{0BC7D802-CE4C-42B2-966A-B548A1E7E24B}" type="presParOf" srcId="{5729E79C-E627-45AA-820A-04C64E38FB9D}" destId="{BB4CBBD3-2425-4ECC-91BF-E9B259E79E1F}" srcOrd="12" destOrd="0" presId="urn:microsoft.com/office/officeart/2008/layout/VerticalCurvedList"/>
    <dgm:cxn modelId="{00D8EAC6-D4B8-4EF8-BA21-646774E499E5}" type="presParOf" srcId="{BB4CBBD3-2425-4ECC-91BF-E9B259E79E1F}" destId="{24161B0A-E2FC-4BF2-9718-5C4F5EBAF50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4A6CC-C541-414C-8A52-9302C0B9E09A}">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49A60D-108A-4CA6-ABC9-B6FEB4DC44C7}">
      <dsp:nvSpPr>
        <dsp:cNvPr id="0" name=""/>
        <dsp:cNvSpPr/>
      </dsp:nvSpPr>
      <dsp:spPr>
        <a:xfrm>
          <a:off x="328048" y="214010"/>
          <a:ext cx="5712764" cy="4278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48260" rIns="48260" bIns="48260" numCol="1" spcCol="1270" anchor="ctr" anchorCtr="0">
          <a:noAutofit/>
        </a:bodyPr>
        <a:lstStyle/>
        <a:p>
          <a:pPr marL="0" lvl="0" indent="0" algn="l" defTabSz="844550">
            <a:lnSpc>
              <a:spcPct val="90000"/>
            </a:lnSpc>
            <a:spcBef>
              <a:spcPct val="0"/>
            </a:spcBef>
            <a:spcAft>
              <a:spcPct val="35000"/>
            </a:spcAft>
            <a:buNone/>
          </a:pPr>
          <a:r>
            <a:rPr lang="vi-VN" sz="1900" kern="1200" dirty="0">
              <a:latin typeface="Tahoma" panose="020B0604030504040204" pitchFamily="34" charset="0"/>
              <a:ea typeface="Tahoma" panose="020B0604030504040204" pitchFamily="34" charset="0"/>
              <a:cs typeface="Tahoma" panose="020B0604030504040204" pitchFamily="34" charset="0"/>
            </a:rPr>
            <a:t>Văn bản Quy phạm Pháp luật</a:t>
          </a:r>
          <a:endParaRPr lang="en-US" sz="1900" kern="1200" dirty="0">
            <a:latin typeface="Tahoma" panose="020B0604030504040204" pitchFamily="34" charset="0"/>
            <a:ea typeface="Tahoma" panose="020B0604030504040204" pitchFamily="34" charset="0"/>
            <a:cs typeface="Tahoma" panose="020B0604030504040204" pitchFamily="34" charset="0"/>
          </a:endParaRPr>
        </a:p>
      </dsp:txBody>
      <dsp:txXfrm>
        <a:off x="328048" y="214010"/>
        <a:ext cx="5712764" cy="427857"/>
      </dsp:txXfrm>
    </dsp:sp>
    <dsp:sp modelId="{32A89A61-3A4F-4396-BF66-F33AA4FFBDB5}">
      <dsp:nvSpPr>
        <dsp:cNvPr id="0" name=""/>
        <dsp:cNvSpPr/>
      </dsp:nvSpPr>
      <dsp:spPr>
        <a:xfrm>
          <a:off x="60637" y="160528"/>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8B0EA9-AD0F-40A2-A9D5-154684991E76}">
      <dsp:nvSpPr>
        <dsp:cNvPr id="0" name=""/>
        <dsp:cNvSpPr/>
      </dsp:nvSpPr>
      <dsp:spPr>
        <a:xfrm>
          <a:off x="679991" y="855715"/>
          <a:ext cx="5360822" cy="4278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err="1">
              <a:latin typeface="Tahoma" panose="020B0604030504040204" pitchFamily="34" charset="0"/>
              <a:ea typeface="Tahoma" panose="020B0604030504040204" pitchFamily="34" charset="0"/>
              <a:cs typeface="Tahoma" panose="020B0604030504040204" pitchFamily="34" charset="0"/>
            </a:rPr>
            <a:t>Nội</a:t>
          </a:r>
          <a:r>
            <a:rPr lang="en-US" sz="1900" kern="1200" dirty="0">
              <a:latin typeface="Tahoma" panose="020B0604030504040204" pitchFamily="34" charset="0"/>
              <a:ea typeface="Tahoma" panose="020B0604030504040204" pitchFamily="34" charset="0"/>
              <a:cs typeface="Tahoma" panose="020B0604030504040204" pitchFamily="34" charset="0"/>
            </a:rPr>
            <a:t> dung </a:t>
          </a:r>
          <a:r>
            <a:rPr lang="en-US" sz="1900" kern="1200" dirty="0" err="1">
              <a:latin typeface="Tahoma" panose="020B0604030504040204" pitchFamily="34" charset="0"/>
              <a:ea typeface="Tahoma" panose="020B0604030504040204" pitchFamily="34" charset="0"/>
              <a:cs typeface="Tahoma" panose="020B0604030504040204" pitchFamily="34" charset="0"/>
            </a:rPr>
            <a:t>của</a:t>
          </a:r>
          <a:r>
            <a:rPr lang="en-US" sz="1900" kern="1200" dirty="0">
              <a:latin typeface="Tahoma" panose="020B0604030504040204" pitchFamily="34" charset="0"/>
              <a:ea typeface="Tahoma" panose="020B0604030504040204" pitchFamily="34" charset="0"/>
              <a:cs typeface="Tahoma" panose="020B0604030504040204" pitchFamily="34" charset="0"/>
            </a:rPr>
            <a:t> </a:t>
          </a:r>
          <a:r>
            <a:rPr lang="en-US" sz="1900" kern="1200" dirty="0" err="1">
              <a:latin typeface="Tahoma" panose="020B0604030504040204" pitchFamily="34" charset="0"/>
              <a:ea typeface="Tahoma" panose="020B0604030504040204" pitchFamily="34" charset="0"/>
              <a:cs typeface="Tahoma" panose="020B0604030504040204" pitchFamily="34" charset="0"/>
            </a:rPr>
            <a:t>Quy</a:t>
          </a:r>
          <a:r>
            <a:rPr lang="en-US" sz="1900" kern="1200" dirty="0">
              <a:latin typeface="Tahoma" panose="020B0604030504040204" pitchFamily="34" charset="0"/>
              <a:ea typeface="Tahoma" panose="020B0604030504040204" pitchFamily="34" charset="0"/>
              <a:cs typeface="Tahoma" panose="020B0604030504040204" pitchFamily="34" charset="0"/>
            </a:rPr>
            <a:t> </a:t>
          </a:r>
          <a:r>
            <a:rPr lang="en-US" sz="1900" kern="1200" dirty="0" err="1">
              <a:latin typeface="Tahoma" panose="020B0604030504040204" pitchFamily="34" charset="0"/>
              <a:ea typeface="Tahoma" panose="020B0604030504040204" pitchFamily="34" charset="0"/>
              <a:cs typeface="Tahoma" panose="020B0604030504040204" pitchFamily="34" charset="0"/>
            </a:rPr>
            <a:t>tắc</a:t>
          </a:r>
          <a:r>
            <a:rPr lang="en-US" sz="1900" kern="1200" dirty="0">
              <a:latin typeface="Tahoma" panose="020B0604030504040204" pitchFamily="34" charset="0"/>
              <a:ea typeface="Tahoma" panose="020B0604030504040204" pitchFamily="34" charset="0"/>
              <a:cs typeface="Tahoma" panose="020B0604030504040204" pitchFamily="34" charset="0"/>
            </a:rPr>
            <a:t> </a:t>
          </a:r>
          <a:r>
            <a:rPr lang="en-US" sz="1900" kern="1200" dirty="0" err="1">
              <a:latin typeface="Tahoma" panose="020B0604030504040204" pitchFamily="34" charset="0"/>
              <a:ea typeface="Tahoma" panose="020B0604030504040204" pitchFamily="34" charset="0"/>
              <a:cs typeface="Tahoma" panose="020B0604030504040204" pitchFamily="34" charset="0"/>
            </a:rPr>
            <a:t>ứng</a:t>
          </a:r>
          <a:r>
            <a:rPr lang="en-US" sz="1900" kern="1200" dirty="0">
              <a:latin typeface="Tahoma" panose="020B0604030504040204" pitchFamily="34" charset="0"/>
              <a:ea typeface="Tahoma" panose="020B0604030504040204" pitchFamily="34" charset="0"/>
              <a:cs typeface="Tahoma" panose="020B0604030504040204" pitchFamily="34" charset="0"/>
            </a:rPr>
            <a:t> </a:t>
          </a:r>
          <a:r>
            <a:rPr lang="en-US" sz="1900" kern="1200" dirty="0" err="1">
              <a:latin typeface="Tahoma" panose="020B0604030504040204" pitchFamily="34" charset="0"/>
              <a:ea typeface="Tahoma" panose="020B0604030504040204" pitchFamily="34" charset="0"/>
              <a:cs typeface="Tahoma" panose="020B0604030504040204" pitchFamily="34" charset="0"/>
            </a:rPr>
            <a:t>xư</a:t>
          </a:r>
          <a:r>
            <a:rPr lang="en-US" sz="1900" kern="1200" dirty="0">
              <a:latin typeface="Tahoma" panose="020B0604030504040204" pitchFamily="34" charset="0"/>
              <a:ea typeface="Tahoma" panose="020B0604030504040204" pitchFamily="34" charset="0"/>
              <a:cs typeface="Tahoma" panose="020B0604030504040204" pitchFamily="34" charset="0"/>
            </a:rPr>
            <a:t>̉</a:t>
          </a:r>
        </a:p>
      </dsp:txBody>
      <dsp:txXfrm>
        <a:off x="679991" y="855715"/>
        <a:ext cx="5360822" cy="427857"/>
      </dsp:txXfrm>
    </dsp:sp>
    <dsp:sp modelId="{D504D4F2-FBD5-47E0-8E7D-D80BEDA63D89}">
      <dsp:nvSpPr>
        <dsp:cNvPr id="0" name=""/>
        <dsp:cNvSpPr/>
      </dsp:nvSpPr>
      <dsp:spPr>
        <a:xfrm>
          <a:off x="412579" y="802233"/>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28B44B-710D-430F-991A-01A81471671C}">
      <dsp:nvSpPr>
        <dsp:cNvPr id="0" name=""/>
        <dsp:cNvSpPr/>
      </dsp:nvSpPr>
      <dsp:spPr>
        <a:xfrm>
          <a:off x="840925" y="1497421"/>
          <a:ext cx="5199888" cy="4278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48260" rIns="48260" bIns="48260" numCol="1" spcCol="1270" anchor="ctr" anchorCtr="0">
          <a:noAutofit/>
        </a:bodyPr>
        <a:lstStyle/>
        <a:p>
          <a:pPr marL="0" lvl="0" indent="0" algn="l" defTabSz="844550">
            <a:lnSpc>
              <a:spcPct val="90000"/>
            </a:lnSpc>
            <a:spcBef>
              <a:spcPct val="0"/>
            </a:spcBef>
            <a:spcAft>
              <a:spcPct val="35000"/>
            </a:spcAft>
            <a:buNone/>
          </a:pPr>
          <a:r>
            <a:rPr lang="vi-VN" sz="1900" kern="1200" dirty="0">
              <a:latin typeface="Tahoma" panose="020B0604030504040204" pitchFamily="34" charset="0"/>
              <a:ea typeface="Tahoma" panose="020B0604030504040204" pitchFamily="34" charset="0"/>
              <a:cs typeface="Tahoma" panose="020B0604030504040204" pitchFamily="34" charset="0"/>
            </a:rPr>
            <a:t>Tầm quan trọng của Giao tiếp ứng xử</a:t>
          </a:r>
          <a:endParaRPr lang="en-US" sz="1900" kern="1200" dirty="0">
            <a:latin typeface="Tahoma" panose="020B0604030504040204" pitchFamily="34" charset="0"/>
            <a:ea typeface="Tahoma" panose="020B0604030504040204" pitchFamily="34" charset="0"/>
            <a:cs typeface="Tahoma" panose="020B0604030504040204" pitchFamily="34" charset="0"/>
          </a:endParaRPr>
        </a:p>
      </dsp:txBody>
      <dsp:txXfrm>
        <a:off x="840925" y="1497421"/>
        <a:ext cx="5199888" cy="427857"/>
      </dsp:txXfrm>
    </dsp:sp>
    <dsp:sp modelId="{8E5F8646-6E60-4B53-862B-20DCF0FEAC75}">
      <dsp:nvSpPr>
        <dsp:cNvPr id="0" name=""/>
        <dsp:cNvSpPr/>
      </dsp:nvSpPr>
      <dsp:spPr>
        <a:xfrm>
          <a:off x="573514" y="1443939"/>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430D21-1273-4BB1-BD51-48EB61F8F326}">
      <dsp:nvSpPr>
        <dsp:cNvPr id="0" name=""/>
        <dsp:cNvSpPr/>
      </dsp:nvSpPr>
      <dsp:spPr>
        <a:xfrm>
          <a:off x="840925" y="2138720"/>
          <a:ext cx="5199888" cy="4278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48260" rIns="48260" bIns="48260" numCol="1" spcCol="1270" anchor="ctr" anchorCtr="0">
          <a:noAutofit/>
        </a:bodyPr>
        <a:lstStyle/>
        <a:p>
          <a:pPr marL="0" lvl="0" indent="0" algn="l" defTabSz="844550">
            <a:lnSpc>
              <a:spcPct val="90000"/>
            </a:lnSpc>
            <a:spcBef>
              <a:spcPct val="0"/>
            </a:spcBef>
            <a:spcAft>
              <a:spcPct val="35000"/>
            </a:spcAft>
            <a:buNone/>
          </a:pPr>
          <a:r>
            <a:rPr lang="vi-VN" sz="1900" kern="1200" dirty="0"/>
            <a:t>Nguyên tắc Giao tiếp</a:t>
          </a:r>
          <a:endParaRPr lang="en-US" sz="1900" kern="1200" dirty="0"/>
        </a:p>
      </dsp:txBody>
      <dsp:txXfrm>
        <a:off x="840925" y="2138720"/>
        <a:ext cx="5199888" cy="427857"/>
      </dsp:txXfrm>
    </dsp:sp>
    <dsp:sp modelId="{481C820D-D306-447D-822A-5DB5622FFEC1}">
      <dsp:nvSpPr>
        <dsp:cNvPr id="0" name=""/>
        <dsp:cNvSpPr/>
      </dsp:nvSpPr>
      <dsp:spPr>
        <a:xfrm>
          <a:off x="573514" y="2085238"/>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3A7B5A-492D-4637-B810-E5C79A0F8E1D}">
      <dsp:nvSpPr>
        <dsp:cNvPr id="0" name=""/>
        <dsp:cNvSpPr/>
      </dsp:nvSpPr>
      <dsp:spPr>
        <a:xfrm>
          <a:off x="679991" y="2780426"/>
          <a:ext cx="5360822" cy="4278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48260" rIns="48260" bIns="48260" numCol="1" spcCol="1270" anchor="ctr" anchorCtr="0">
          <a:noAutofit/>
        </a:bodyPr>
        <a:lstStyle/>
        <a:p>
          <a:pPr marL="0" lvl="0" indent="0" algn="l" defTabSz="844550">
            <a:lnSpc>
              <a:spcPct val="90000"/>
            </a:lnSpc>
            <a:spcBef>
              <a:spcPct val="0"/>
            </a:spcBef>
            <a:spcAft>
              <a:spcPct val="35000"/>
            </a:spcAft>
            <a:buNone/>
          </a:pPr>
          <a:r>
            <a:rPr lang="vi-VN" sz="1900" kern="1200" dirty="0">
              <a:latin typeface="Tahoma" panose="020B0604030504040204" pitchFamily="34" charset="0"/>
              <a:ea typeface="Tahoma" panose="020B0604030504040204" pitchFamily="34" charset="0"/>
              <a:cs typeface="Tahoma" panose="020B0604030504040204" pitchFamily="34" charset="0"/>
            </a:rPr>
            <a:t>Trạng thái tâm lý của khách hàng, người bệnh</a:t>
          </a:r>
        </a:p>
      </dsp:txBody>
      <dsp:txXfrm>
        <a:off x="679991" y="2780426"/>
        <a:ext cx="5360822" cy="427857"/>
      </dsp:txXfrm>
    </dsp:sp>
    <dsp:sp modelId="{61C930C9-BB47-418A-B1DE-1EF1D344B150}">
      <dsp:nvSpPr>
        <dsp:cNvPr id="0" name=""/>
        <dsp:cNvSpPr/>
      </dsp:nvSpPr>
      <dsp:spPr>
        <a:xfrm>
          <a:off x="412579" y="2726944"/>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1EA3C2-0744-45C3-B554-9ED6293BD29E}">
      <dsp:nvSpPr>
        <dsp:cNvPr id="0" name=""/>
        <dsp:cNvSpPr/>
      </dsp:nvSpPr>
      <dsp:spPr>
        <a:xfrm>
          <a:off x="328048" y="3422131"/>
          <a:ext cx="5712764" cy="4278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err="1">
              <a:latin typeface="Tahoma" panose="020B0604030504040204" pitchFamily="34" charset="0"/>
              <a:ea typeface="Tahoma" panose="020B0604030504040204" pitchFamily="34" charset="0"/>
              <a:cs typeface="Tahoma" panose="020B0604030504040204" pitchFamily="34" charset="0"/>
            </a:rPr>
            <a:t>Một</a:t>
          </a:r>
          <a:r>
            <a:rPr lang="en-US" sz="1900" kern="1200" dirty="0">
              <a:latin typeface="Tahoma" panose="020B0604030504040204" pitchFamily="34" charset="0"/>
              <a:ea typeface="Tahoma" panose="020B0604030504040204" pitchFamily="34" charset="0"/>
              <a:cs typeface="Tahoma" panose="020B0604030504040204" pitchFamily="34" charset="0"/>
            </a:rPr>
            <a:t> </a:t>
          </a:r>
          <a:r>
            <a:rPr lang="en-US" sz="1900" kern="1200" dirty="0" err="1">
              <a:latin typeface="Tahoma" panose="020B0604030504040204" pitchFamily="34" charset="0"/>
              <a:ea typeface="Tahoma" panose="020B0604030504040204" pitchFamily="34" charset="0"/>
              <a:cs typeface="Tahoma" panose="020B0604030504040204" pitchFamily="34" charset="0"/>
            </a:rPr>
            <a:t>sô</a:t>
          </a:r>
          <a:r>
            <a:rPr lang="en-US" sz="1900" kern="1200" dirty="0">
              <a:latin typeface="Tahoma" panose="020B0604030504040204" pitchFamily="34" charset="0"/>
              <a:ea typeface="Tahoma" panose="020B0604030504040204" pitchFamily="34" charset="0"/>
              <a:cs typeface="Tahoma" panose="020B0604030504040204" pitchFamily="34" charset="0"/>
            </a:rPr>
            <a:t>́ </a:t>
          </a:r>
          <a:r>
            <a:rPr lang="en-US" sz="1900" kern="1200" dirty="0" err="1">
              <a:latin typeface="Tahoma" panose="020B0604030504040204" pitchFamily="34" charset="0"/>
              <a:ea typeface="Tahoma" panose="020B0604030504040204" pitchFamily="34" charset="0"/>
              <a:cs typeface="Tahoma" panose="020B0604030504040204" pitchFamily="34" charset="0"/>
            </a:rPr>
            <a:t>ky</a:t>
          </a:r>
          <a:r>
            <a:rPr lang="en-US" sz="1900" kern="1200" dirty="0">
              <a:latin typeface="Tahoma" panose="020B0604030504040204" pitchFamily="34" charset="0"/>
              <a:ea typeface="Tahoma" panose="020B0604030504040204" pitchFamily="34" charset="0"/>
              <a:cs typeface="Tahoma" panose="020B0604030504040204" pitchFamily="34" charset="0"/>
            </a:rPr>
            <a:t>̃ </a:t>
          </a:r>
          <a:r>
            <a:rPr lang="en-US" sz="1900" kern="1200" dirty="0" err="1">
              <a:latin typeface="Tahoma" panose="020B0604030504040204" pitchFamily="34" charset="0"/>
              <a:ea typeface="Tahoma" panose="020B0604030504040204" pitchFamily="34" charset="0"/>
              <a:cs typeface="Tahoma" panose="020B0604030504040204" pitchFamily="34" charset="0"/>
            </a:rPr>
            <a:t>năng</a:t>
          </a:r>
          <a:r>
            <a:rPr lang="en-US" sz="1900" kern="1200" dirty="0">
              <a:latin typeface="Tahoma" panose="020B0604030504040204" pitchFamily="34" charset="0"/>
              <a:ea typeface="Tahoma" panose="020B0604030504040204" pitchFamily="34" charset="0"/>
              <a:cs typeface="Tahoma" panose="020B0604030504040204" pitchFamily="34" charset="0"/>
            </a:rPr>
            <a:t> </a:t>
          </a:r>
          <a:r>
            <a:rPr lang="en-US" sz="1900" kern="1200" dirty="0" err="1">
              <a:latin typeface="Tahoma" panose="020B0604030504040204" pitchFamily="34" charset="0"/>
              <a:ea typeface="Tahoma" panose="020B0604030504040204" pitchFamily="34" charset="0"/>
              <a:cs typeface="Tahoma" panose="020B0604030504040204" pitchFamily="34" charset="0"/>
            </a:rPr>
            <a:t>vê</a:t>
          </a:r>
          <a:r>
            <a:rPr lang="en-US" sz="1900" kern="1200" dirty="0">
              <a:latin typeface="Tahoma" panose="020B0604030504040204" pitchFamily="34" charset="0"/>
              <a:ea typeface="Tahoma" panose="020B0604030504040204" pitchFamily="34" charset="0"/>
              <a:cs typeface="Tahoma" panose="020B0604030504040204" pitchFamily="34" charset="0"/>
            </a:rPr>
            <a:t>̀ </a:t>
          </a:r>
          <a:r>
            <a:rPr lang="en-US" sz="1900" kern="1200" dirty="0" err="1">
              <a:latin typeface="Tahoma" panose="020B0604030504040204" pitchFamily="34" charset="0"/>
              <a:ea typeface="Tahoma" panose="020B0604030504040204" pitchFamily="34" charset="0"/>
              <a:cs typeface="Tahoma" panose="020B0604030504040204" pitchFamily="34" charset="0"/>
            </a:rPr>
            <a:t>giao</a:t>
          </a:r>
          <a:r>
            <a:rPr lang="en-US" sz="1900" kern="1200" dirty="0">
              <a:latin typeface="Tahoma" panose="020B0604030504040204" pitchFamily="34" charset="0"/>
              <a:ea typeface="Tahoma" panose="020B0604030504040204" pitchFamily="34" charset="0"/>
              <a:cs typeface="Tahoma" panose="020B0604030504040204" pitchFamily="34" charset="0"/>
            </a:rPr>
            <a:t> </a:t>
          </a:r>
          <a:r>
            <a:rPr lang="en-US" sz="1900" kern="1200" dirty="0" err="1">
              <a:latin typeface="Tahoma" panose="020B0604030504040204" pitchFamily="34" charset="0"/>
              <a:ea typeface="Tahoma" panose="020B0604030504040204" pitchFamily="34" charset="0"/>
              <a:cs typeface="Tahoma" panose="020B0604030504040204" pitchFamily="34" charset="0"/>
            </a:rPr>
            <a:t>tiếp</a:t>
          </a:r>
          <a:r>
            <a:rPr lang="en-US" sz="1900" kern="1200" dirty="0">
              <a:latin typeface="Tahoma" panose="020B0604030504040204" pitchFamily="34" charset="0"/>
              <a:ea typeface="Tahoma" panose="020B0604030504040204" pitchFamily="34" charset="0"/>
              <a:cs typeface="Tahoma" panose="020B0604030504040204" pitchFamily="34" charset="0"/>
            </a:rPr>
            <a:t>, </a:t>
          </a:r>
          <a:r>
            <a:rPr lang="en-US" sz="1900" kern="1200" dirty="0" err="1">
              <a:latin typeface="Tahoma" panose="020B0604030504040204" pitchFamily="34" charset="0"/>
              <a:ea typeface="Tahoma" panose="020B0604030504040204" pitchFamily="34" charset="0"/>
              <a:cs typeface="Tahoma" panose="020B0604030504040204" pitchFamily="34" charset="0"/>
            </a:rPr>
            <a:t>ứng</a:t>
          </a:r>
          <a:r>
            <a:rPr lang="en-US" sz="1900" kern="1200" dirty="0">
              <a:latin typeface="Tahoma" panose="020B0604030504040204" pitchFamily="34" charset="0"/>
              <a:ea typeface="Tahoma" panose="020B0604030504040204" pitchFamily="34" charset="0"/>
              <a:cs typeface="Tahoma" panose="020B0604030504040204" pitchFamily="34" charset="0"/>
            </a:rPr>
            <a:t> </a:t>
          </a:r>
          <a:r>
            <a:rPr lang="en-US" sz="1900" kern="1200" dirty="0" err="1">
              <a:latin typeface="Tahoma" panose="020B0604030504040204" pitchFamily="34" charset="0"/>
              <a:ea typeface="Tahoma" panose="020B0604030504040204" pitchFamily="34" charset="0"/>
              <a:cs typeface="Tahoma" panose="020B0604030504040204" pitchFamily="34" charset="0"/>
            </a:rPr>
            <a:t>xư</a:t>
          </a:r>
          <a:r>
            <a:rPr lang="en-US" sz="1900" kern="1200">
              <a:latin typeface="Tahoma" panose="020B0604030504040204" pitchFamily="34" charset="0"/>
              <a:ea typeface="Tahoma" panose="020B0604030504040204" pitchFamily="34" charset="0"/>
              <a:cs typeface="Tahoma" panose="020B0604030504040204" pitchFamily="34" charset="0"/>
            </a:rPr>
            <a:t>̉</a:t>
          </a:r>
          <a:endParaRPr lang="en-US" sz="1900" kern="1200" dirty="0">
            <a:latin typeface="Tahoma" panose="020B0604030504040204" pitchFamily="34" charset="0"/>
            <a:ea typeface="Tahoma" panose="020B0604030504040204" pitchFamily="34" charset="0"/>
            <a:cs typeface="Tahoma" panose="020B0604030504040204" pitchFamily="34" charset="0"/>
          </a:endParaRPr>
        </a:p>
      </dsp:txBody>
      <dsp:txXfrm>
        <a:off x="328048" y="3422131"/>
        <a:ext cx="5712764" cy="427857"/>
      </dsp:txXfrm>
    </dsp:sp>
    <dsp:sp modelId="{24161B0A-E2FC-4BF2-9718-5C4F5EBAF509}">
      <dsp:nvSpPr>
        <dsp:cNvPr id="0" name=""/>
        <dsp:cNvSpPr/>
      </dsp:nvSpPr>
      <dsp:spPr>
        <a:xfrm>
          <a:off x="60637" y="3368649"/>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301543" cy="33988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5623371" y="0"/>
            <a:ext cx="4301543" cy="339884"/>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92664" y="3228896"/>
            <a:ext cx="7941310" cy="3058954"/>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6456217"/>
            <a:ext cx="4301543" cy="339884"/>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5623371" y="6456217"/>
            <a:ext cx="4301543" cy="339884"/>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992664"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notes"/>
          <p:cNvSpPr txBox="1">
            <a:spLocks noGrp="1"/>
          </p:cNvSpPr>
          <p:nvPr>
            <p:ph type="body" idx="1"/>
          </p:nvPr>
        </p:nvSpPr>
        <p:spPr>
          <a:xfrm>
            <a:off x="992664"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3: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0918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notes"/>
          <p:cNvSpPr txBox="1">
            <a:spLocks noGrp="1"/>
          </p:cNvSpPr>
          <p:nvPr>
            <p:ph type="body" idx="1"/>
          </p:nvPr>
        </p:nvSpPr>
        <p:spPr>
          <a:xfrm>
            <a:off x="992664"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3: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4895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notes"/>
          <p:cNvSpPr txBox="1">
            <a:spLocks noGrp="1"/>
          </p:cNvSpPr>
          <p:nvPr>
            <p:ph type="body" idx="1"/>
          </p:nvPr>
        </p:nvSpPr>
        <p:spPr>
          <a:xfrm>
            <a:off x="992664"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3: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5368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notes"/>
          <p:cNvSpPr txBox="1">
            <a:spLocks noGrp="1"/>
          </p:cNvSpPr>
          <p:nvPr>
            <p:ph type="body" idx="1"/>
          </p:nvPr>
        </p:nvSpPr>
        <p:spPr>
          <a:xfrm>
            <a:off x="992664"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3: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3593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notes"/>
          <p:cNvSpPr txBox="1">
            <a:spLocks noGrp="1"/>
          </p:cNvSpPr>
          <p:nvPr>
            <p:ph type="body" idx="1"/>
          </p:nvPr>
        </p:nvSpPr>
        <p:spPr>
          <a:xfrm>
            <a:off x="992664"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3: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4424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notes"/>
          <p:cNvSpPr txBox="1">
            <a:spLocks noGrp="1"/>
          </p:cNvSpPr>
          <p:nvPr>
            <p:ph type="body" idx="1"/>
          </p:nvPr>
        </p:nvSpPr>
        <p:spPr>
          <a:xfrm>
            <a:off x="992664"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3: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0563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notes"/>
          <p:cNvSpPr txBox="1">
            <a:spLocks noGrp="1"/>
          </p:cNvSpPr>
          <p:nvPr>
            <p:ph type="body" idx="1"/>
          </p:nvPr>
        </p:nvSpPr>
        <p:spPr>
          <a:xfrm>
            <a:off x="992664"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3: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6896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notes"/>
          <p:cNvSpPr txBox="1">
            <a:spLocks noGrp="1"/>
          </p:cNvSpPr>
          <p:nvPr>
            <p:ph type="body" idx="1"/>
          </p:nvPr>
        </p:nvSpPr>
        <p:spPr>
          <a:xfrm>
            <a:off x="992664"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3: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6819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notes"/>
          <p:cNvSpPr txBox="1">
            <a:spLocks noGrp="1"/>
          </p:cNvSpPr>
          <p:nvPr>
            <p:ph type="body" idx="1"/>
          </p:nvPr>
        </p:nvSpPr>
        <p:spPr>
          <a:xfrm>
            <a:off x="992664"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3: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3974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notes"/>
          <p:cNvSpPr txBox="1">
            <a:spLocks noGrp="1"/>
          </p:cNvSpPr>
          <p:nvPr>
            <p:ph type="body" idx="1"/>
          </p:nvPr>
        </p:nvSpPr>
        <p:spPr>
          <a:xfrm>
            <a:off x="992664"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3: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2948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notes"/>
          <p:cNvSpPr txBox="1">
            <a:spLocks noGrp="1"/>
          </p:cNvSpPr>
          <p:nvPr>
            <p:ph type="body" idx="1"/>
          </p:nvPr>
        </p:nvSpPr>
        <p:spPr>
          <a:xfrm>
            <a:off x="992664"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2: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notes"/>
          <p:cNvSpPr txBox="1">
            <a:spLocks noGrp="1"/>
          </p:cNvSpPr>
          <p:nvPr>
            <p:ph type="body" idx="1"/>
          </p:nvPr>
        </p:nvSpPr>
        <p:spPr>
          <a:xfrm>
            <a:off x="992664"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3: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2795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notes"/>
          <p:cNvSpPr txBox="1">
            <a:spLocks noGrp="1"/>
          </p:cNvSpPr>
          <p:nvPr>
            <p:ph type="body" idx="1"/>
          </p:nvPr>
        </p:nvSpPr>
        <p:spPr>
          <a:xfrm>
            <a:off x="992664"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3: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4192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notes"/>
          <p:cNvSpPr txBox="1">
            <a:spLocks noGrp="1"/>
          </p:cNvSpPr>
          <p:nvPr>
            <p:ph type="body" idx="1"/>
          </p:nvPr>
        </p:nvSpPr>
        <p:spPr>
          <a:xfrm>
            <a:off x="992664"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3: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5327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notes"/>
          <p:cNvSpPr txBox="1">
            <a:spLocks noGrp="1"/>
          </p:cNvSpPr>
          <p:nvPr>
            <p:ph type="body" idx="1"/>
          </p:nvPr>
        </p:nvSpPr>
        <p:spPr>
          <a:xfrm>
            <a:off x="992664"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3: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7174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6:notes"/>
          <p:cNvSpPr txBox="1">
            <a:spLocks noGrp="1"/>
          </p:cNvSpPr>
          <p:nvPr>
            <p:ph type="body" idx="1"/>
          </p:nvPr>
        </p:nvSpPr>
        <p:spPr>
          <a:xfrm>
            <a:off x="992664"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6: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7:notes"/>
          <p:cNvSpPr txBox="1">
            <a:spLocks noGrp="1"/>
          </p:cNvSpPr>
          <p:nvPr>
            <p:ph type="body" idx="1"/>
          </p:nvPr>
        </p:nvSpPr>
        <p:spPr>
          <a:xfrm>
            <a:off x="992664"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7: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46:notes"/>
          <p:cNvSpPr txBox="1">
            <a:spLocks noGrp="1"/>
          </p:cNvSpPr>
          <p:nvPr>
            <p:ph type="body" idx="1"/>
          </p:nvPr>
        </p:nvSpPr>
        <p:spPr>
          <a:xfrm>
            <a:off x="992664"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p46: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47:notes"/>
          <p:cNvSpPr txBox="1">
            <a:spLocks noGrp="1"/>
          </p:cNvSpPr>
          <p:nvPr>
            <p:ph type="body" idx="1"/>
          </p:nvPr>
        </p:nvSpPr>
        <p:spPr>
          <a:xfrm>
            <a:off x="992664"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7" name="Google Shape;497;p47: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50:notes"/>
          <p:cNvSpPr txBox="1">
            <a:spLocks noGrp="1"/>
          </p:cNvSpPr>
          <p:nvPr>
            <p:ph type="body" idx="1"/>
          </p:nvPr>
        </p:nvSpPr>
        <p:spPr>
          <a:xfrm>
            <a:off x="992664"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5" name="Google Shape;515;p50: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53:notes"/>
          <p:cNvSpPr txBox="1">
            <a:spLocks noGrp="1"/>
          </p:cNvSpPr>
          <p:nvPr>
            <p:ph type="body" idx="1"/>
          </p:nvPr>
        </p:nvSpPr>
        <p:spPr>
          <a:xfrm>
            <a:off x="992664"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3" name="Google Shape;533;p53: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notes"/>
          <p:cNvSpPr txBox="1">
            <a:spLocks noGrp="1"/>
          </p:cNvSpPr>
          <p:nvPr>
            <p:ph type="body" idx="1"/>
          </p:nvPr>
        </p:nvSpPr>
        <p:spPr>
          <a:xfrm>
            <a:off x="992664"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2: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61576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56:notes"/>
          <p:cNvSpPr txBox="1">
            <a:spLocks noGrp="1"/>
          </p:cNvSpPr>
          <p:nvPr>
            <p:ph type="body" idx="1"/>
          </p:nvPr>
        </p:nvSpPr>
        <p:spPr>
          <a:xfrm>
            <a:off x="992664"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1" name="Google Shape;551;p56: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57:notes"/>
          <p:cNvSpPr txBox="1">
            <a:spLocks noGrp="1"/>
          </p:cNvSpPr>
          <p:nvPr>
            <p:ph type="body" idx="1"/>
          </p:nvPr>
        </p:nvSpPr>
        <p:spPr>
          <a:xfrm>
            <a:off x="992664"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7" name="Google Shape;557;p57: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2:notes"/>
          <p:cNvSpPr txBox="1">
            <a:spLocks noGrp="1"/>
          </p:cNvSpPr>
          <p:nvPr>
            <p:ph type="body" idx="1"/>
          </p:nvPr>
        </p:nvSpPr>
        <p:spPr>
          <a:xfrm>
            <a:off x="992664"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2: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3:notes"/>
          <p:cNvSpPr txBox="1">
            <a:spLocks noGrp="1"/>
          </p:cNvSpPr>
          <p:nvPr>
            <p:ph type="body" idx="1"/>
          </p:nvPr>
        </p:nvSpPr>
        <p:spPr>
          <a:xfrm>
            <a:off x="992664"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3: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3:notes"/>
          <p:cNvSpPr txBox="1">
            <a:spLocks noGrp="1"/>
          </p:cNvSpPr>
          <p:nvPr>
            <p:ph type="body" idx="1"/>
          </p:nvPr>
        </p:nvSpPr>
        <p:spPr>
          <a:xfrm>
            <a:off x="992664"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3: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49332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3:notes"/>
          <p:cNvSpPr txBox="1">
            <a:spLocks noGrp="1"/>
          </p:cNvSpPr>
          <p:nvPr>
            <p:ph type="body" idx="1"/>
          </p:nvPr>
        </p:nvSpPr>
        <p:spPr>
          <a:xfrm>
            <a:off x="992664"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3: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79595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3:notes"/>
          <p:cNvSpPr txBox="1">
            <a:spLocks noGrp="1"/>
          </p:cNvSpPr>
          <p:nvPr>
            <p:ph type="body" idx="1"/>
          </p:nvPr>
        </p:nvSpPr>
        <p:spPr>
          <a:xfrm>
            <a:off x="992664"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3: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95029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3:notes"/>
          <p:cNvSpPr txBox="1">
            <a:spLocks noGrp="1"/>
          </p:cNvSpPr>
          <p:nvPr>
            <p:ph type="body" idx="1"/>
          </p:nvPr>
        </p:nvSpPr>
        <p:spPr>
          <a:xfrm>
            <a:off x="992664"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3: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16374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9:notes"/>
          <p:cNvSpPr txBox="1">
            <a:spLocks noGrp="1"/>
          </p:cNvSpPr>
          <p:nvPr>
            <p:ph type="body" idx="1"/>
          </p:nvPr>
        </p:nvSpPr>
        <p:spPr>
          <a:xfrm>
            <a:off x="992664"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19: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5:notes"/>
          <p:cNvSpPr txBox="1">
            <a:spLocks noGrp="1"/>
          </p:cNvSpPr>
          <p:nvPr>
            <p:ph type="body" idx="1"/>
          </p:nvPr>
        </p:nvSpPr>
        <p:spPr>
          <a:xfrm>
            <a:off x="992664"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5: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notes"/>
          <p:cNvSpPr txBox="1">
            <a:spLocks noGrp="1"/>
          </p:cNvSpPr>
          <p:nvPr>
            <p:ph type="body" idx="1"/>
          </p:nvPr>
        </p:nvSpPr>
        <p:spPr>
          <a:xfrm>
            <a:off x="992664"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3: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8:notes"/>
          <p:cNvSpPr txBox="1">
            <a:spLocks noGrp="1"/>
          </p:cNvSpPr>
          <p:nvPr>
            <p:ph type="body" idx="1"/>
          </p:nvPr>
        </p:nvSpPr>
        <p:spPr>
          <a:xfrm>
            <a:off x="992664"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38: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40:notes"/>
          <p:cNvSpPr txBox="1">
            <a:spLocks noGrp="1"/>
          </p:cNvSpPr>
          <p:nvPr>
            <p:ph type="body" idx="1"/>
          </p:nvPr>
        </p:nvSpPr>
        <p:spPr>
          <a:xfrm>
            <a:off x="992664"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40: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5:notes"/>
          <p:cNvSpPr txBox="1">
            <a:spLocks noGrp="1"/>
          </p:cNvSpPr>
          <p:nvPr>
            <p:ph type="body" idx="1"/>
          </p:nvPr>
        </p:nvSpPr>
        <p:spPr>
          <a:xfrm>
            <a:off x="992664"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35: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62:notes"/>
          <p:cNvSpPr txBox="1">
            <a:spLocks noGrp="1"/>
          </p:cNvSpPr>
          <p:nvPr>
            <p:ph type="body" idx="1"/>
          </p:nvPr>
        </p:nvSpPr>
        <p:spPr>
          <a:xfrm>
            <a:off x="992664"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8" name="Google Shape;588;p62: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notes"/>
          <p:cNvSpPr txBox="1">
            <a:spLocks noGrp="1"/>
          </p:cNvSpPr>
          <p:nvPr>
            <p:ph type="body" idx="1"/>
          </p:nvPr>
        </p:nvSpPr>
        <p:spPr>
          <a:xfrm>
            <a:off x="992664"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3: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7519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notes"/>
          <p:cNvSpPr txBox="1">
            <a:spLocks noGrp="1"/>
          </p:cNvSpPr>
          <p:nvPr>
            <p:ph type="body" idx="1"/>
          </p:nvPr>
        </p:nvSpPr>
        <p:spPr>
          <a:xfrm>
            <a:off x="992664"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3: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6349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notes"/>
          <p:cNvSpPr txBox="1">
            <a:spLocks noGrp="1"/>
          </p:cNvSpPr>
          <p:nvPr>
            <p:ph type="body" idx="1"/>
          </p:nvPr>
        </p:nvSpPr>
        <p:spPr>
          <a:xfrm>
            <a:off x="992664"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3: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8985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notes"/>
          <p:cNvSpPr txBox="1">
            <a:spLocks noGrp="1"/>
          </p:cNvSpPr>
          <p:nvPr>
            <p:ph type="body" idx="1"/>
          </p:nvPr>
        </p:nvSpPr>
        <p:spPr>
          <a:xfrm>
            <a:off x="992664"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3: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9505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notes"/>
          <p:cNvSpPr txBox="1">
            <a:spLocks noGrp="1"/>
          </p:cNvSpPr>
          <p:nvPr>
            <p:ph type="body" idx="1"/>
          </p:nvPr>
        </p:nvSpPr>
        <p:spPr>
          <a:xfrm>
            <a:off x="992664"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3: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022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64"/>
          <p:cNvSpPr txBox="1">
            <a:spLocks noGrp="1"/>
          </p:cNvSpPr>
          <p:nvPr>
            <p:ph type="body" idx="1"/>
          </p:nvPr>
        </p:nvSpPr>
        <p:spPr>
          <a:xfrm>
            <a:off x="457200" y="1481137"/>
            <a:ext cx="8229600" cy="4525962"/>
          </a:xfrm>
          <a:prstGeom prst="rect">
            <a:avLst/>
          </a:prstGeom>
          <a:noFill/>
          <a:ln>
            <a:noFill/>
          </a:ln>
        </p:spPr>
        <p:txBody>
          <a:bodyPr spcFirstLastPara="1" wrap="square" lIns="91425" tIns="45700" rIns="91425" bIns="45700" anchor="t" anchorCtr="0">
            <a:noAutofit/>
          </a:bodyPr>
          <a:lstStyle>
            <a:lvl1pPr marL="457200" lvl="0" indent="-306324" algn="l">
              <a:spcBef>
                <a:spcPts val="400"/>
              </a:spcBef>
              <a:spcAft>
                <a:spcPts val="0"/>
              </a:spcAft>
              <a:buSzPts val="1224"/>
              <a:buChar char="🞂"/>
              <a:defRPr/>
            </a:lvl1pPr>
            <a:lvl2pPr marL="914400" lvl="1" indent="-342900" algn="l">
              <a:spcBef>
                <a:spcPts val="324"/>
              </a:spcBef>
              <a:spcAft>
                <a:spcPts val="0"/>
              </a:spcAft>
              <a:buSzPts val="1800"/>
              <a:buChar char="◦"/>
              <a:defRPr/>
            </a:lvl2pPr>
            <a:lvl3pPr marL="1371600" lvl="2" indent="-342900" algn="l">
              <a:spcBef>
                <a:spcPts val="350"/>
              </a:spcBef>
              <a:spcAft>
                <a:spcPts val="0"/>
              </a:spcAft>
              <a:buSzPts val="1800"/>
              <a:buChar char="●"/>
              <a:defRPr/>
            </a:lvl3pPr>
            <a:lvl4pPr marL="1828800" lvl="3" indent="-342900" algn="l">
              <a:spcBef>
                <a:spcPts val="350"/>
              </a:spcBef>
              <a:spcAft>
                <a:spcPts val="0"/>
              </a:spcAft>
              <a:buSzPts val="1800"/>
              <a:buChar char="●"/>
              <a:defRPr/>
            </a:lvl4pPr>
            <a:lvl5pPr marL="2286000" lvl="4" indent="-342900" algn="l">
              <a:spcBef>
                <a:spcPts val="350"/>
              </a:spcBef>
              <a:spcAft>
                <a:spcPts val="0"/>
              </a:spcAft>
              <a:buSzPts val="1800"/>
              <a:buChar char="●"/>
              <a:defRPr/>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21" name="Google Shape;21;p6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64"/>
          <p:cNvSpPr txBox="1">
            <a:spLocks noGrp="1"/>
          </p:cNvSpPr>
          <p:nvPr>
            <p:ph type="dt" idx="10"/>
          </p:nvPr>
        </p:nvSpPr>
        <p:spPr>
          <a:xfrm>
            <a:off x="6727825" y="6408737"/>
            <a:ext cx="1919287"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64"/>
          <p:cNvSpPr txBox="1">
            <a:spLocks noGrp="1"/>
          </p:cNvSpPr>
          <p:nvPr>
            <p:ph type="ftr" idx="11"/>
          </p:nvPr>
        </p:nvSpPr>
        <p:spPr>
          <a:xfrm>
            <a:off x="4379912" y="6408737"/>
            <a:ext cx="2351087"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64"/>
          <p:cNvSpPr txBox="1">
            <a:spLocks noGrp="1"/>
          </p:cNvSpPr>
          <p:nvPr>
            <p:ph type="sldNum" idx="12"/>
          </p:nvPr>
        </p:nvSpPr>
        <p:spPr>
          <a:xfrm>
            <a:off x="8647112" y="6408737"/>
            <a:ext cx="366712"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p67"/>
          <p:cNvSpPr txBox="1">
            <a:spLocks noGrp="1"/>
          </p:cNvSpPr>
          <p:nvPr>
            <p:ph type="dt" idx="10"/>
          </p:nvPr>
        </p:nvSpPr>
        <p:spPr>
          <a:xfrm>
            <a:off x="6727825" y="6408737"/>
            <a:ext cx="1919287"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67"/>
          <p:cNvSpPr txBox="1">
            <a:spLocks noGrp="1"/>
          </p:cNvSpPr>
          <p:nvPr>
            <p:ph type="ftr" idx="11"/>
          </p:nvPr>
        </p:nvSpPr>
        <p:spPr>
          <a:xfrm>
            <a:off x="4379912" y="6408737"/>
            <a:ext cx="2351087"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7"/>
          <p:cNvSpPr txBox="1">
            <a:spLocks noGrp="1"/>
          </p:cNvSpPr>
          <p:nvPr>
            <p:ph type="sldNum" idx="12"/>
          </p:nvPr>
        </p:nvSpPr>
        <p:spPr>
          <a:xfrm>
            <a:off x="8647112" y="6408737"/>
            <a:ext cx="366712"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9"/>
        <p:cNvGrpSpPr/>
        <p:nvPr/>
      </p:nvGrpSpPr>
      <p:grpSpPr>
        <a:xfrm>
          <a:off x="0" y="0"/>
          <a:ext cx="0" cy="0"/>
          <a:chOff x="0" y="0"/>
          <a:chExt cx="0" cy="0"/>
        </a:xfrm>
      </p:grpSpPr>
      <p:sp>
        <p:nvSpPr>
          <p:cNvPr id="30" name="Google Shape;30;p68"/>
          <p:cNvSpPr txBox="1">
            <a:spLocks noGrp="1"/>
          </p:cNvSpPr>
          <p:nvPr>
            <p:ph type="title"/>
          </p:nvPr>
        </p:nvSpPr>
        <p:spPr>
          <a:xfrm rot="5400000">
            <a:off x="4936367" y="2182286"/>
            <a:ext cx="5592761" cy="177747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8"/>
          <p:cNvSpPr txBox="1">
            <a:spLocks noGrp="1"/>
          </p:cNvSpPr>
          <p:nvPr>
            <p:ph type="body" idx="1"/>
          </p:nvPr>
        </p:nvSpPr>
        <p:spPr>
          <a:xfrm rot="5400000">
            <a:off x="823120" y="-91279"/>
            <a:ext cx="5592760" cy="6324600"/>
          </a:xfrm>
          <a:prstGeom prst="rect">
            <a:avLst/>
          </a:prstGeom>
          <a:noFill/>
          <a:ln>
            <a:noFill/>
          </a:ln>
        </p:spPr>
        <p:txBody>
          <a:bodyPr spcFirstLastPara="1" wrap="square" lIns="91425" tIns="45700" rIns="91425" bIns="45700" anchor="t" anchorCtr="0">
            <a:noAutofit/>
          </a:bodyPr>
          <a:lstStyle>
            <a:lvl1pPr marL="457200" lvl="0" indent="-306324" algn="l">
              <a:spcBef>
                <a:spcPts val="400"/>
              </a:spcBef>
              <a:spcAft>
                <a:spcPts val="0"/>
              </a:spcAft>
              <a:buSzPts val="1224"/>
              <a:buChar char="🞂"/>
              <a:defRPr/>
            </a:lvl1pPr>
            <a:lvl2pPr marL="914400" lvl="1" indent="-342900" algn="l">
              <a:spcBef>
                <a:spcPts val="324"/>
              </a:spcBef>
              <a:spcAft>
                <a:spcPts val="0"/>
              </a:spcAft>
              <a:buSzPts val="1800"/>
              <a:buChar char="◦"/>
              <a:defRPr/>
            </a:lvl2pPr>
            <a:lvl3pPr marL="1371600" lvl="2" indent="-342900" algn="l">
              <a:spcBef>
                <a:spcPts val="350"/>
              </a:spcBef>
              <a:spcAft>
                <a:spcPts val="0"/>
              </a:spcAft>
              <a:buSzPts val="1800"/>
              <a:buChar char="●"/>
              <a:defRPr/>
            </a:lvl3pPr>
            <a:lvl4pPr marL="1828800" lvl="3" indent="-342900" algn="l">
              <a:spcBef>
                <a:spcPts val="350"/>
              </a:spcBef>
              <a:spcAft>
                <a:spcPts val="0"/>
              </a:spcAft>
              <a:buSzPts val="1800"/>
              <a:buChar char="●"/>
              <a:defRPr/>
            </a:lvl4pPr>
            <a:lvl5pPr marL="2286000" lvl="4" indent="-342900" algn="l">
              <a:spcBef>
                <a:spcPts val="350"/>
              </a:spcBef>
              <a:spcAft>
                <a:spcPts val="0"/>
              </a:spcAft>
              <a:buSzPts val="1800"/>
              <a:buChar char="●"/>
              <a:defRPr/>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32" name="Google Shape;32;p68"/>
          <p:cNvSpPr txBox="1">
            <a:spLocks noGrp="1"/>
          </p:cNvSpPr>
          <p:nvPr>
            <p:ph type="dt" idx="10"/>
          </p:nvPr>
        </p:nvSpPr>
        <p:spPr>
          <a:xfrm>
            <a:off x="6727825" y="6408737"/>
            <a:ext cx="1919287"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68"/>
          <p:cNvSpPr txBox="1">
            <a:spLocks noGrp="1"/>
          </p:cNvSpPr>
          <p:nvPr>
            <p:ph type="ftr" idx="11"/>
          </p:nvPr>
        </p:nvSpPr>
        <p:spPr>
          <a:xfrm>
            <a:off x="4379912" y="6408737"/>
            <a:ext cx="2351087"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8"/>
          <p:cNvSpPr txBox="1">
            <a:spLocks noGrp="1"/>
          </p:cNvSpPr>
          <p:nvPr>
            <p:ph type="sldNum" idx="12"/>
          </p:nvPr>
        </p:nvSpPr>
        <p:spPr>
          <a:xfrm>
            <a:off x="8647112" y="6408737"/>
            <a:ext cx="366712"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5"/>
        <p:cNvGrpSpPr/>
        <p:nvPr/>
      </p:nvGrpSpPr>
      <p:grpSpPr>
        <a:xfrm>
          <a:off x="0" y="0"/>
          <a:ext cx="0" cy="0"/>
          <a:chOff x="0" y="0"/>
          <a:chExt cx="0" cy="0"/>
        </a:xfrm>
      </p:grpSpPr>
      <p:sp>
        <p:nvSpPr>
          <p:cNvPr id="36" name="Google Shape;36;p6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9"/>
          <p:cNvSpPr txBox="1">
            <a:spLocks noGrp="1"/>
          </p:cNvSpPr>
          <p:nvPr>
            <p:ph type="body" idx="1"/>
          </p:nvPr>
        </p:nvSpPr>
        <p:spPr>
          <a:xfrm rot="5400000">
            <a:off x="2378965" y="-440435"/>
            <a:ext cx="4386071" cy="8229600"/>
          </a:xfrm>
          <a:prstGeom prst="rect">
            <a:avLst/>
          </a:prstGeom>
          <a:noFill/>
          <a:ln>
            <a:noFill/>
          </a:ln>
        </p:spPr>
        <p:txBody>
          <a:bodyPr spcFirstLastPara="1" wrap="square" lIns="91425" tIns="45700" rIns="91425" bIns="45700" anchor="t" anchorCtr="0">
            <a:noAutofit/>
          </a:bodyPr>
          <a:lstStyle>
            <a:lvl1pPr marL="457200" lvl="0" indent="-306324" algn="l">
              <a:spcBef>
                <a:spcPts val="400"/>
              </a:spcBef>
              <a:spcAft>
                <a:spcPts val="0"/>
              </a:spcAft>
              <a:buSzPts val="1224"/>
              <a:buChar char="🞂"/>
              <a:defRPr/>
            </a:lvl1pPr>
            <a:lvl2pPr marL="914400" lvl="1" indent="-342900" algn="l">
              <a:spcBef>
                <a:spcPts val="324"/>
              </a:spcBef>
              <a:spcAft>
                <a:spcPts val="0"/>
              </a:spcAft>
              <a:buSzPts val="1800"/>
              <a:buChar char="◦"/>
              <a:defRPr/>
            </a:lvl2pPr>
            <a:lvl3pPr marL="1371600" lvl="2" indent="-342900" algn="l">
              <a:spcBef>
                <a:spcPts val="350"/>
              </a:spcBef>
              <a:spcAft>
                <a:spcPts val="0"/>
              </a:spcAft>
              <a:buSzPts val="1800"/>
              <a:buChar char="●"/>
              <a:defRPr/>
            </a:lvl3pPr>
            <a:lvl4pPr marL="1828800" lvl="3" indent="-342900" algn="l">
              <a:spcBef>
                <a:spcPts val="350"/>
              </a:spcBef>
              <a:spcAft>
                <a:spcPts val="0"/>
              </a:spcAft>
              <a:buSzPts val="1800"/>
              <a:buChar char="●"/>
              <a:defRPr/>
            </a:lvl4pPr>
            <a:lvl5pPr marL="2286000" lvl="4" indent="-342900" algn="l">
              <a:spcBef>
                <a:spcPts val="350"/>
              </a:spcBef>
              <a:spcAft>
                <a:spcPts val="0"/>
              </a:spcAft>
              <a:buSzPts val="1800"/>
              <a:buChar char="●"/>
              <a:defRPr/>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38" name="Google Shape;38;p69"/>
          <p:cNvSpPr txBox="1">
            <a:spLocks noGrp="1"/>
          </p:cNvSpPr>
          <p:nvPr>
            <p:ph type="dt" idx="10"/>
          </p:nvPr>
        </p:nvSpPr>
        <p:spPr>
          <a:xfrm>
            <a:off x="6727825" y="6408737"/>
            <a:ext cx="1919287"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9"/>
          <p:cNvSpPr txBox="1">
            <a:spLocks noGrp="1"/>
          </p:cNvSpPr>
          <p:nvPr>
            <p:ph type="ftr" idx="11"/>
          </p:nvPr>
        </p:nvSpPr>
        <p:spPr>
          <a:xfrm>
            <a:off x="4379912" y="6408737"/>
            <a:ext cx="2351087"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9"/>
          <p:cNvSpPr txBox="1">
            <a:spLocks noGrp="1"/>
          </p:cNvSpPr>
          <p:nvPr>
            <p:ph type="sldNum" idx="12"/>
          </p:nvPr>
        </p:nvSpPr>
        <p:spPr>
          <a:xfrm>
            <a:off x="8647112" y="6408737"/>
            <a:ext cx="366712"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3"/>
          <p:cNvSpPr/>
          <p:nvPr/>
        </p:nvSpPr>
        <p:spPr>
          <a:xfrm>
            <a:off x="715962" y="5002212"/>
            <a:ext cx="3802062" cy="1443037"/>
          </a:xfrm>
          <a:custGeom>
            <a:avLst/>
            <a:gdLst/>
            <a:ahLst/>
            <a:cxnLst/>
            <a:rect l="l" t="t" r="r" b="b"/>
            <a:pathLst>
              <a:path w="5760" h="528" extrusionOk="0">
                <a:moveTo>
                  <a:pt x="-329" y="347"/>
                </a:moveTo>
                <a:lnTo>
                  <a:pt x="7156" y="682"/>
                </a:lnTo>
                <a:lnTo>
                  <a:pt x="5229" y="682"/>
                </a:lnTo>
                <a:lnTo>
                  <a:pt x="-328" y="345"/>
                </a:lnTo>
              </a:path>
            </a:pathLst>
          </a:custGeom>
          <a:solidFill>
            <a:srgbClr val="9FCBDC">
              <a:alpha val="39607"/>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11" name="Google Shape;11;p63"/>
          <p:cNvSpPr/>
          <p:nvPr/>
        </p:nvSpPr>
        <p:spPr>
          <a:xfrm>
            <a:off x="-53975" y="5784850"/>
            <a:ext cx="3802062" cy="838200"/>
          </a:xfrm>
          <a:custGeom>
            <a:avLst/>
            <a:gdLst/>
            <a:ahLst/>
            <a:cxnLst/>
            <a:rect l="l" t="t" r="r" b="b"/>
            <a:pathLst>
              <a:path w="5760" h="528" extrusionOk="0">
                <a:moveTo>
                  <a:pt x="817" y="97"/>
                </a:moveTo>
                <a:lnTo>
                  <a:pt x="6408" y="682"/>
                </a:lnTo>
                <a:lnTo>
                  <a:pt x="5232" y="685"/>
                </a:lnTo>
                <a:lnTo>
                  <a:pt x="829" y="101"/>
                </a:lnTo>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12" name="Google Shape;12;p63"/>
          <p:cNvSpPr/>
          <p:nvPr/>
        </p:nvSpPr>
        <p:spPr>
          <a:xfrm>
            <a:off x="-6042" y="5791253"/>
            <a:ext cx="3402314" cy="1080868"/>
          </a:xfrm>
          <a:prstGeom prst="rtTriangle">
            <a:avLst/>
          </a:prstGeom>
          <a:blipFill rotWithShape="1">
            <a:blip r:embed="rId6">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imes New Roman"/>
              <a:buNone/>
            </a:pPr>
            <a:endParaRPr sz="1800" b="0" i="0" u="none" strike="noStrike" cap="none">
              <a:solidFill>
                <a:schemeClr val="lt1"/>
              </a:solidFill>
              <a:latin typeface="Times New Roman"/>
              <a:ea typeface="Times New Roman"/>
              <a:cs typeface="Times New Roman"/>
              <a:sym typeface="Times New Roman"/>
            </a:endParaRPr>
          </a:p>
        </p:txBody>
      </p:sp>
      <p:pic>
        <p:nvPicPr>
          <p:cNvPr id="13" name="Google Shape;13;p63"/>
          <p:cNvPicPr preferRelativeResize="0"/>
          <p:nvPr/>
        </p:nvPicPr>
        <p:blipFill rotWithShape="1">
          <a:blip r:embed="rId7">
            <a:alphaModFix/>
          </a:blip>
          <a:srcRect/>
          <a:stretch/>
        </p:blipFill>
        <p:spPr>
          <a:xfrm>
            <a:off x="-19050" y="5772150"/>
            <a:ext cx="3421062" cy="1109662"/>
          </a:xfrm>
          <a:prstGeom prst="rect">
            <a:avLst/>
          </a:prstGeom>
          <a:noFill/>
          <a:ln>
            <a:noFill/>
          </a:ln>
        </p:spPr>
      </p:pic>
      <p:sp>
        <p:nvSpPr>
          <p:cNvPr id="14" name="Google Shape;14;p6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2"/>
              </a:buClr>
              <a:buSzPts val="4100"/>
              <a:buFont typeface="Times New Roman"/>
              <a:buNone/>
              <a:defRPr sz="4100" b="1" i="0" u="none" strike="noStrike" cap="none">
                <a:solidFill>
                  <a:schemeClr val="dk2"/>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63"/>
          <p:cNvSpPr txBox="1">
            <a:spLocks noGrp="1"/>
          </p:cNvSpPr>
          <p:nvPr>
            <p:ph type="body" idx="1"/>
          </p:nvPr>
        </p:nvSpPr>
        <p:spPr>
          <a:xfrm>
            <a:off x="457200" y="1481137"/>
            <a:ext cx="8229600" cy="4525962"/>
          </a:xfrm>
          <a:prstGeom prst="rect">
            <a:avLst/>
          </a:prstGeom>
          <a:noFill/>
          <a:ln>
            <a:noFill/>
          </a:ln>
        </p:spPr>
        <p:txBody>
          <a:bodyPr spcFirstLastPara="1" wrap="square" lIns="91425" tIns="45700" rIns="91425" bIns="45700" anchor="t" anchorCtr="0">
            <a:noAutofit/>
          </a:bodyPr>
          <a:lstStyle>
            <a:lvl1pPr marL="457200" marR="0" lvl="0" indent="-345186" algn="l" rtl="0">
              <a:spcBef>
                <a:spcPts val="400"/>
              </a:spcBef>
              <a:spcAft>
                <a:spcPts val="0"/>
              </a:spcAft>
              <a:buClr>
                <a:schemeClr val="accent1"/>
              </a:buClr>
              <a:buSzPts val="1836"/>
              <a:buFont typeface="Noto Sans Symbols"/>
              <a:buChar char="🞂"/>
              <a:defRPr sz="2700" b="0" i="0" u="none" strike="noStrike" cap="none">
                <a:solidFill>
                  <a:schemeClr val="dk1"/>
                </a:solidFill>
                <a:latin typeface="Times New Roman"/>
                <a:ea typeface="Times New Roman"/>
                <a:cs typeface="Times New Roman"/>
                <a:sym typeface="Times New Roman"/>
              </a:defRPr>
            </a:lvl1pPr>
            <a:lvl2pPr marL="914400" marR="0" lvl="1" indent="-374650" algn="l" rtl="0">
              <a:spcBef>
                <a:spcPts val="324"/>
              </a:spcBef>
              <a:spcAft>
                <a:spcPts val="0"/>
              </a:spcAft>
              <a:buClr>
                <a:schemeClr val="accent1"/>
              </a:buClr>
              <a:buSzPts val="2300"/>
              <a:buFont typeface="Verdana"/>
              <a:buChar char="◦"/>
              <a:defRPr sz="2300" b="0" i="0" u="none" strike="noStrike" cap="none">
                <a:solidFill>
                  <a:schemeClr val="dk1"/>
                </a:solidFill>
                <a:latin typeface="Times New Roman"/>
                <a:ea typeface="Times New Roman"/>
                <a:cs typeface="Times New Roman"/>
                <a:sym typeface="Times New Roman"/>
              </a:defRPr>
            </a:lvl2pPr>
            <a:lvl3pPr marL="1371600" marR="0" lvl="2" indent="-361950" algn="l" rtl="0">
              <a:spcBef>
                <a:spcPts val="350"/>
              </a:spcBef>
              <a:spcAft>
                <a:spcPts val="0"/>
              </a:spcAft>
              <a:buClr>
                <a:schemeClr val="accent2"/>
              </a:buClr>
              <a:buSzPts val="2100"/>
              <a:buFont typeface="Noto Sans Symbols"/>
              <a:buChar char="●"/>
              <a:defRPr sz="2100" b="0" i="0" u="none" strike="noStrike" cap="none">
                <a:solidFill>
                  <a:schemeClr val="dk1"/>
                </a:solidFill>
                <a:latin typeface="Times New Roman"/>
                <a:ea typeface="Times New Roman"/>
                <a:cs typeface="Times New Roman"/>
                <a:sym typeface="Times New Roman"/>
              </a:defRPr>
            </a:lvl3pPr>
            <a:lvl4pPr marL="1828800" marR="0" lvl="3" indent="-349250" algn="l" rtl="0">
              <a:spcBef>
                <a:spcPts val="350"/>
              </a:spcBef>
              <a:spcAft>
                <a:spcPts val="0"/>
              </a:spcAft>
              <a:buClr>
                <a:schemeClr val="accent2"/>
              </a:buClr>
              <a:buSzPts val="1900"/>
              <a:buFont typeface="Noto Sans Symbols"/>
              <a:buChar char="●"/>
              <a:defRPr sz="1900" b="0" i="0" u="none" strike="noStrike" cap="none">
                <a:solidFill>
                  <a:schemeClr val="dk1"/>
                </a:solidFill>
                <a:latin typeface="Times New Roman"/>
                <a:ea typeface="Times New Roman"/>
                <a:cs typeface="Times New Roman"/>
                <a:sym typeface="Times New Roman"/>
              </a:defRPr>
            </a:lvl4pPr>
            <a:lvl5pPr marL="2286000" marR="0" lvl="4" indent="-342900" algn="l" rtl="0">
              <a:spcBef>
                <a:spcPts val="350"/>
              </a:spcBef>
              <a:spcAft>
                <a:spcPts val="0"/>
              </a:spcAft>
              <a:buClr>
                <a:schemeClr val="accent2"/>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Times New Roman"/>
                <a:ea typeface="Times New Roman"/>
                <a:cs typeface="Times New Roman"/>
                <a:sym typeface="Times New Roman"/>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Times New Roman"/>
                <a:ea typeface="Times New Roman"/>
                <a:cs typeface="Times New Roman"/>
                <a:sym typeface="Times New Roman"/>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16" name="Google Shape;16;p63"/>
          <p:cNvSpPr txBox="1">
            <a:spLocks noGrp="1"/>
          </p:cNvSpPr>
          <p:nvPr>
            <p:ph type="dt" idx="10"/>
          </p:nvPr>
        </p:nvSpPr>
        <p:spPr>
          <a:xfrm>
            <a:off x="6727825" y="6408737"/>
            <a:ext cx="1919287" cy="3651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0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7" name="Google Shape;17;p63"/>
          <p:cNvSpPr txBox="1">
            <a:spLocks noGrp="1"/>
          </p:cNvSpPr>
          <p:nvPr>
            <p:ph type="ftr" idx="11"/>
          </p:nvPr>
        </p:nvSpPr>
        <p:spPr>
          <a:xfrm>
            <a:off x="4379912" y="6408737"/>
            <a:ext cx="2351087" cy="3651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8" name="Google Shape;18;p63"/>
          <p:cNvSpPr txBox="1">
            <a:spLocks noGrp="1"/>
          </p:cNvSpPr>
          <p:nvPr>
            <p:ph type="sldNum" idx="12"/>
          </p:nvPr>
        </p:nvSpPr>
        <p:spPr>
          <a:xfrm>
            <a:off x="8647112" y="6408737"/>
            <a:ext cx="366712" cy="3651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
          <p:cNvSpPr txBox="1">
            <a:spLocks noGrp="1"/>
          </p:cNvSpPr>
          <p:nvPr>
            <p:ph type="title" idx="4294967295"/>
          </p:nvPr>
        </p:nvSpPr>
        <p:spPr>
          <a:xfrm>
            <a:off x="533401" y="2139877"/>
            <a:ext cx="8239124" cy="3090590"/>
          </a:xfrm>
          <a:prstGeom prst="rect">
            <a:avLst/>
          </a:prstGeom>
          <a:solidFill>
            <a:schemeClr val="lt1"/>
          </a:solidFill>
          <a:ln w="55000" cap="flat" cmpd="thickThin">
            <a:solidFill>
              <a:schemeClr val="accent2">
                <a:lumMod val="40000"/>
                <a:lumOff val="60000"/>
              </a:schemeClr>
            </a:solidFill>
            <a:prstDash val="solid"/>
            <a:round/>
            <a:headEnd type="none" w="sm" len="sm"/>
            <a:tailEnd type="none" w="sm" len="sm"/>
          </a:ln>
        </p:spPr>
        <p:txBody>
          <a:bodyPr spcFirstLastPara="1" wrap="square" lIns="0" tIns="12700" rIns="0" bIns="0" anchor="ctr" anchorCtr="0">
            <a:spAutoFit/>
          </a:bodyPr>
          <a:lstStyle/>
          <a:p>
            <a:pPr marL="12700" marR="5080" lvl="0" indent="0" algn="ctr" rtl="0">
              <a:spcAft>
                <a:spcPts val="0"/>
              </a:spcAft>
              <a:buClr>
                <a:schemeClr val="dk1"/>
              </a:buClr>
              <a:buSzPts val="3600"/>
              <a:buFont typeface="Times New Roman"/>
              <a:buNone/>
            </a:pPr>
            <a:r>
              <a:rPr lang="en-US" sz="4000" i="0" u="sng" dirty="0">
                <a:solidFill>
                  <a:schemeClr val="accent2"/>
                </a:solidFill>
                <a:effectLst/>
                <a:latin typeface="Tahoma" panose="020B0604030504040204" pitchFamily="34" charset="0"/>
                <a:ea typeface="Tahoma" panose="020B0604030504040204" pitchFamily="34" charset="0"/>
                <a:cs typeface="Tahoma" panose="020B0604030504040204" pitchFamily="34" charset="0"/>
              </a:rPr>
              <a:t>TẬP HUẤN</a:t>
            </a:r>
            <a:br>
              <a:rPr lang="en-US" sz="4000" i="0" dirty="0">
                <a:solidFill>
                  <a:srgbClr val="FFC000"/>
                </a:solidFill>
                <a:effectLst/>
                <a:latin typeface="Tahoma" panose="020B0604030504040204" pitchFamily="34" charset="0"/>
                <a:ea typeface="Tahoma" panose="020B0604030504040204" pitchFamily="34" charset="0"/>
                <a:cs typeface="Tahoma" panose="020B0604030504040204" pitchFamily="34" charset="0"/>
              </a:rPr>
            </a:br>
            <a:r>
              <a:rPr lang="vi-VN" sz="4000" i="0" dirty="0">
                <a:solidFill>
                  <a:srgbClr val="0070C0"/>
                </a:solidFill>
                <a:effectLst/>
                <a:latin typeface="Tahoma" panose="020B0604030504040204" pitchFamily="34" charset="0"/>
                <a:ea typeface="Tahoma" panose="020B0604030504040204" pitchFamily="34" charset="0"/>
                <a:cs typeface="Tahoma" panose="020B0604030504040204" pitchFamily="34" charset="0"/>
              </a:rPr>
              <a:t>QUY TẮC ỨNG XỬ </a:t>
            </a:r>
            <a:br>
              <a:rPr lang="en-US" sz="4000" i="0" dirty="0">
                <a:solidFill>
                  <a:srgbClr val="0070C0"/>
                </a:solidFill>
                <a:effectLst/>
                <a:latin typeface="Tahoma" panose="020B0604030504040204" pitchFamily="34" charset="0"/>
                <a:ea typeface="Tahoma" panose="020B0604030504040204" pitchFamily="34" charset="0"/>
                <a:cs typeface="Tahoma" panose="020B0604030504040204" pitchFamily="34" charset="0"/>
              </a:rPr>
            </a:br>
            <a:r>
              <a:rPr lang="vi-VN" sz="4000" i="0" dirty="0">
                <a:solidFill>
                  <a:srgbClr val="0070C0"/>
                </a:solidFill>
                <a:effectLst/>
                <a:latin typeface="Tahoma" panose="020B0604030504040204" pitchFamily="34" charset="0"/>
                <a:ea typeface="Tahoma" panose="020B0604030504040204" pitchFamily="34" charset="0"/>
                <a:cs typeface="Tahoma" panose="020B0604030504040204" pitchFamily="34" charset="0"/>
              </a:rPr>
              <a:t>CỦA CÔNG CHỨC, VIÊN CHỨC, NGƯỜI LAO ĐỘNG LÀM VIỆC TẠI CÁC CƠ SỞ Y TẾ</a:t>
            </a:r>
            <a:endParaRPr lang="vi-VN" sz="4000" i="0" u="none" strike="noStrike" cap="none" dirty="0">
              <a:solidFill>
                <a:srgbClr val="0070C0"/>
              </a:solidFill>
              <a:latin typeface="Tahoma" panose="020B0604030504040204" pitchFamily="34" charset="0"/>
              <a:ea typeface="Tahoma" panose="020B0604030504040204" pitchFamily="34" charset="0"/>
              <a:cs typeface="Tahoma" panose="020B0604030504040204" pitchFamily="34" charset="0"/>
              <a:sym typeface="Times New Roman"/>
            </a:endParaRPr>
          </a:p>
        </p:txBody>
      </p:sp>
      <p:sp>
        <p:nvSpPr>
          <p:cNvPr id="161" name="Google Shape;161;p1"/>
          <p:cNvSpPr txBox="1"/>
          <p:nvPr/>
        </p:nvSpPr>
        <p:spPr>
          <a:xfrm>
            <a:off x="366712" y="738187"/>
            <a:ext cx="8572500" cy="750831"/>
          </a:xfrm>
          <a:prstGeom prst="rect">
            <a:avLst/>
          </a:prstGeom>
          <a:solidFill>
            <a:srgbClr val="EB641B"/>
          </a:solidFill>
          <a:ln w="55000" cap="flat" cmpd="thickThin">
            <a:solidFill>
              <a:srgbClr val="AD4711"/>
            </a:solidFill>
            <a:prstDash val="solid"/>
            <a:miter lim="800000"/>
            <a:headEnd type="none" w="sm" len="sm"/>
            <a:tailEnd type="none" w="sm" len="sm"/>
          </a:ln>
        </p:spPr>
        <p:txBody>
          <a:bodyPr spcFirstLastPara="1" wrap="square" lIns="0" tIns="12050" rIns="0" bIns="0" anchor="t" anchorCtr="0">
            <a:spAutoFit/>
          </a:bodyPr>
          <a:lstStyle/>
          <a:p>
            <a:pPr marL="3175" marR="0" lvl="0" indent="0" algn="ctr" rtl="0">
              <a:lnSpc>
                <a:spcPct val="100000"/>
              </a:lnSpc>
              <a:spcBef>
                <a:spcPts val="1200"/>
              </a:spcBef>
              <a:spcAft>
                <a:spcPts val="1200"/>
              </a:spcAft>
              <a:buClr>
                <a:srgbClr val="FFFFFF"/>
              </a:buClr>
              <a:buSzPts val="3200"/>
              <a:buFont typeface="Times New Roman"/>
              <a:buNone/>
            </a:pPr>
            <a:r>
              <a:rPr lang="vi-VN" sz="2800" b="1" i="0" u="none" dirty="0">
                <a:solidFill>
                  <a:srgbClr val="FFFFFF"/>
                </a:solidFill>
                <a:latin typeface="Times New Roman"/>
                <a:ea typeface="Times New Roman"/>
                <a:cs typeface="Times New Roman"/>
                <a:sym typeface="Times New Roman"/>
              </a:rPr>
              <a:t>TRUNG TÂM HUYẾT HỌC – TRUYỀN MÁU</a:t>
            </a:r>
            <a:endParaRPr sz="2800" b="1" dirty="0"/>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6" name="Google Shape;176;p3"/>
          <p:cNvSpPr/>
          <p:nvPr/>
        </p:nvSpPr>
        <p:spPr>
          <a:xfrm>
            <a:off x="287337" y="1031875"/>
            <a:ext cx="7421562" cy="44450"/>
          </a:xfrm>
          <a:custGeom>
            <a:avLst/>
            <a:gdLst/>
            <a:ahLst/>
            <a:cxnLst/>
            <a:rect l="l" t="t" r="r" b="b"/>
            <a:pathLst>
              <a:path w="7420609" h="44450" extrusionOk="0">
                <a:moveTo>
                  <a:pt x="7420356" y="0"/>
                </a:moveTo>
                <a:lnTo>
                  <a:pt x="0" y="0"/>
                </a:lnTo>
                <a:lnTo>
                  <a:pt x="0" y="44196"/>
                </a:lnTo>
                <a:lnTo>
                  <a:pt x="7420356" y="44196"/>
                </a:lnTo>
                <a:lnTo>
                  <a:pt x="74203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6" name="Google Shape;168;p2">
            <a:extLst>
              <a:ext uri="{FF2B5EF4-FFF2-40B4-BE49-F238E27FC236}">
                <a16:creationId xmlns:a16="http://schemas.microsoft.com/office/drawing/2014/main" id="{2D1F5C1E-7C02-4BEB-AFE7-1F80DE363DE4}"/>
              </a:ext>
            </a:extLst>
          </p:cNvPr>
          <p:cNvSpPr txBox="1">
            <a:spLocks/>
          </p:cNvSpPr>
          <p:nvPr/>
        </p:nvSpPr>
        <p:spPr>
          <a:xfrm>
            <a:off x="457200" y="274638"/>
            <a:ext cx="8229600" cy="1011222"/>
          </a:xfrm>
          <a:prstGeom prst="rect">
            <a:avLst/>
          </a:prstGeom>
          <a:solidFill>
            <a:srgbClr val="F3A074"/>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100"/>
              <a:buFont typeface="Times New Roman"/>
              <a:buNone/>
              <a:defRPr sz="4100" b="1"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lgn="ctr"/>
            <a:r>
              <a:rPr lang="en-US" sz="3600" dirty="0">
                <a:solidFill>
                  <a:srgbClr val="0070C0"/>
                </a:solidFill>
              </a:rPr>
              <a:t>NỘI DUNG</a:t>
            </a:r>
            <a:r>
              <a:rPr lang="vi-VN" sz="3600" dirty="0">
                <a:solidFill>
                  <a:srgbClr val="0070C0"/>
                </a:solidFill>
              </a:rPr>
              <a:t> CỦA </a:t>
            </a:r>
            <a:r>
              <a:rPr lang="en-US" sz="3600" dirty="0">
                <a:solidFill>
                  <a:srgbClr val="0070C0"/>
                </a:solidFill>
              </a:rPr>
              <a:t>QUY TẮC </a:t>
            </a:r>
            <a:r>
              <a:rPr lang="vi-VN" sz="3600" dirty="0">
                <a:solidFill>
                  <a:srgbClr val="0070C0"/>
                </a:solidFill>
              </a:rPr>
              <a:t>ỨNG XỬ</a:t>
            </a:r>
            <a:endParaRPr lang="en-US" sz="3600" dirty="0">
              <a:solidFill>
                <a:srgbClr val="0070C0"/>
              </a:solidFill>
            </a:endParaRPr>
          </a:p>
        </p:txBody>
      </p:sp>
      <p:sp>
        <p:nvSpPr>
          <p:cNvPr id="3" name="Text Placeholder 2">
            <a:extLst>
              <a:ext uri="{FF2B5EF4-FFF2-40B4-BE49-F238E27FC236}">
                <a16:creationId xmlns:a16="http://schemas.microsoft.com/office/drawing/2014/main" id="{C4FBD2EC-F367-4554-858A-E817B6EF5CB5}"/>
              </a:ext>
            </a:extLst>
          </p:cNvPr>
          <p:cNvSpPr>
            <a:spLocks noGrp="1"/>
          </p:cNvSpPr>
          <p:nvPr>
            <p:ph type="body" idx="1"/>
          </p:nvPr>
        </p:nvSpPr>
        <p:spPr>
          <a:xfrm>
            <a:off x="523875" y="2271712"/>
            <a:ext cx="8229600" cy="3892548"/>
          </a:xfrm>
        </p:spPr>
        <p:txBody>
          <a:bodyPr/>
          <a:lstStyle/>
          <a:p>
            <a:pPr>
              <a:spcAft>
                <a:spcPts val="600"/>
              </a:spcAft>
            </a:pPr>
            <a:r>
              <a:rPr lang="en-US" sz="2400" b="1" u="sng" dirty="0">
                <a:effectLst/>
                <a:latin typeface="Tahoma" panose="020B0604030504040204" pitchFamily="34" charset="0"/>
                <a:ea typeface="Times New Roman" panose="02020603050405020304" pitchFamily="18" charset="0"/>
              </a:rPr>
              <a:t>2. </a:t>
            </a:r>
            <a:r>
              <a:rPr lang="en-US" sz="2400" b="1" u="sng" dirty="0" err="1">
                <a:effectLst/>
                <a:latin typeface="Tahoma" panose="020B0604030504040204" pitchFamily="34" charset="0"/>
                <a:ea typeface="Times New Roman" panose="02020603050405020304" pitchFamily="18" charset="0"/>
              </a:rPr>
              <a:t>Những</a:t>
            </a:r>
            <a:r>
              <a:rPr lang="en-US" sz="2400" b="1" u="sng" dirty="0">
                <a:effectLst/>
                <a:latin typeface="Tahoma" panose="020B0604030504040204" pitchFamily="34" charset="0"/>
                <a:ea typeface="Times New Roman" panose="02020603050405020304" pitchFamily="18" charset="0"/>
              </a:rPr>
              <a:t> </a:t>
            </a:r>
            <a:r>
              <a:rPr lang="en-US" sz="2400" b="1" u="sng" dirty="0" err="1">
                <a:effectLst/>
                <a:latin typeface="Tahoma" panose="020B0604030504040204" pitchFamily="34" charset="0"/>
                <a:ea typeface="Times New Roman" panose="02020603050405020304" pitchFamily="18" charset="0"/>
              </a:rPr>
              <a:t>việc</a:t>
            </a:r>
            <a:r>
              <a:rPr lang="en-US" sz="2400" b="1" u="sng" dirty="0">
                <a:effectLst/>
                <a:latin typeface="Tahoma" panose="020B0604030504040204" pitchFamily="34" charset="0"/>
                <a:ea typeface="Times New Roman" panose="02020603050405020304" pitchFamily="18" charset="0"/>
              </a:rPr>
              <a:t> </a:t>
            </a:r>
            <a:r>
              <a:rPr lang="en-US" sz="2400" b="1" u="sng" dirty="0" err="1">
                <a:effectLst/>
                <a:latin typeface="Tahoma" panose="020B0604030504040204" pitchFamily="34" charset="0"/>
                <a:ea typeface="Times New Roman" panose="02020603050405020304" pitchFamily="18" charset="0"/>
              </a:rPr>
              <a:t>không</a:t>
            </a:r>
            <a:r>
              <a:rPr lang="en-US" sz="2400" b="1" u="sng" dirty="0">
                <a:effectLst/>
                <a:latin typeface="Tahoma" panose="020B0604030504040204" pitchFamily="34" charset="0"/>
                <a:ea typeface="Times New Roman" panose="02020603050405020304" pitchFamily="18" charset="0"/>
              </a:rPr>
              <a:t> </a:t>
            </a:r>
            <a:r>
              <a:rPr lang="en-US" sz="2400" b="1" u="sng" dirty="0" err="1">
                <a:effectLst/>
                <a:latin typeface="Tahoma" panose="020B0604030504040204" pitchFamily="34" charset="0"/>
                <a:ea typeface="Times New Roman" panose="02020603050405020304" pitchFamily="18" charset="0"/>
              </a:rPr>
              <a:t>được</a:t>
            </a:r>
            <a:r>
              <a:rPr lang="en-US" sz="2400" b="1" u="sng" dirty="0">
                <a:effectLst/>
                <a:latin typeface="Tahoma" panose="020B0604030504040204" pitchFamily="34" charset="0"/>
                <a:ea typeface="Times New Roman" panose="02020603050405020304" pitchFamily="18" charset="0"/>
              </a:rPr>
              <a:t> </a:t>
            </a:r>
            <a:r>
              <a:rPr lang="en-US" sz="2400" b="1" u="sng" dirty="0" err="1">
                <a:effectLst/>
                <a:latin typeface="Tahoma" panose="020B0604030504040204" pitchFamily="34" charset="0"/>
                <a:ea typeface="Times New Roman" panose="02020603050405020304" pitchFamily="18" charset="0"/>
              </a:rPr>
              <a:t>làm</a:t>
            </a:r>
            <a:r>
              <a:rPr lang="en-US" sz="2400" b="1" u="sng" dirty="0">
                <a:effectLst/>
                <a:latin typeface="Tahoma" panose="020B0604030504040204" pitchFamily="34"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spcAft>
                <a:spcPts val="600"/>
              </a:spcAft>
            </a:pPr>
            <a:r>
              <a:rPr lang="en-US" sz="2400" dirty="0">
                <a:effectLst/>
                <a:latin typeface="Tahoma" panose="020B0604030504040204" pitchFamily="34" charset="0"/>
                <a:ea typeface="Times New Roman" panose="02020603050405020304" pitchFamily="18" charset="0"/>
              </a:rPr>
              <a:t>a) </a:t>
            </a:r>
            <a:r>
              <a:rPr lang="en-US" sz="2400" dirty="0" err="1">
                <a:effectLst/>
                <a:latin typeface="Tahoma" panose="020B0604030504040204" pitchFamily="34" charset="0"/>
                <a:ea typeface="Times New Roman" panose="02020603050405020304" pitchFamily="18" charset="0"/>
              </a:rPr>
              <a:t>Cửa</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quyền</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hách</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dịch</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sách</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nhiễu</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trì</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hoãn</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thờ</a:t>
            </a:r>
            <a:r>
              <a:rPr lang="en-US" sz="2400" dirty="0">
                <a:effectLst/>
                <a:latin typeface="Tahoma" panose="020B0604030504040204" pitchFamily="34" charset="0"/>
                <a:ea typeface="Times New Roman" panose="02020603050405020304" pitchFamily="18" charset="0"/>
              </a:rPr>
              <a:t> ơ, </a:t>
            </a:r>
            <a:r>
              <a:rPr lang="en-US" sz="2400" dirty="0" err="1">
                <a:effectLst/>
                <a:latin typeface="Tahoma" panose="020B0604030504040204" pitchFamily="34" charset="0"/>
                <a:ea typeface="Times New Roman" panose="02020603050405020304" pitchFamily="18" charset="0"/>
              </a:rPr>
              <a:t>gây</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khó</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khăn</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đối</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với</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tổ</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chức</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cá</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nhân</a:t>
            </a:r>
            <a:r>
              <a:rPr lang="en-US" sz="2400" dirty="0">
                <a:effectLst/>
                <a:latin typeface="Tahoma" panose="020B0604030504040204" pitchFamily="34"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spcAft>
                <a:spcPts val="600"/>
              </a:spcAft>
            </a:pPr>
            <a:r>
              <a:rPr lang="en-US" sz="2400" dirty="0">
                <a:effectLst/>
                <a:latin typeface="Tahoma" panose="020B0604030504040204" pitchFamily="34" charset="0"/>
                <a:ea typeface="Times New Roman" panose="02020603050405020304" pitchFamily="18" charset="0"/>
              </a:rPr>
              <a:t>b) </a:t>
            </a:r>
            <a:r>
              <a:rPr lang="en-US" sz="2400" dirty="0" err="1">
                <a:effectLst/>
                <a:latin typeface="Tahoma" panose="020B0604030504040204" pitchFamily="34" charset="0"/>
                <a:ea typeface="Times New Roman" panose="02020603050405020304" pitchFamily="18" charset="0"/>
              </a:rPr>
              <a:t>Cố</a:t>
            </a:r>
            <a:r>
              <a:rPr lang="en-US" sz="2400" dirty="0">
                <a:effectLst/>
                <a:latin typeface="Tahoma" panose="020B0604030504040204" pitchFamily="34" charset="0"/>
                <a:ea typeface="Times New Roman" panose="02020603050405020304" pitchFamily="18" charset="0"/>
              </a:rPr>
              <a:t> ý </a:t>
            </a:r>
            <a:r>
              <a:rPr lang="en-US" sz="2400" dirty="0" err="1">
                <a:effectLst/>
                <a:latin typeface="Tahoma" panose="020B0604030504040204" pitchFamily="34" charset="0"/>
                <a:ea typeface="Times New Roman" panose="02020603050405020304" pitchFamily="18" charset="0"/>
              </a:rPr>
              <a:t>kéo</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dài</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thời</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gian</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khi</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thi</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hành</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công</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vụ</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nhiệm</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vụ</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liên</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quan</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đến</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cơ</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quan</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tổ</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chức</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cá</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nhân</a:t>
            </a:r>
            <a:r>
              <a:rPr lang="en-US" sz="2400" dirty="0">
                <a:effectLst/>
                <a:latin typeface="Tahoma" panose="020B0604030504040204" pitchFamily="34"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spcAft>
                <a:spcPts val="600"/>
              </a:spcAft>
            </a:pPr>
            <a:r>
              <a:rPr lang="en-US" sz="2400" dirty="0">
                <a:effectLst/>
                <a:latin typeface="Tahoma" panose="020B0604030504040204" pitchFamily="34" charset="0"/>
                <a:ea typeface="Times New Roman" panose="02020603050405020304" pitchFamily="18" charset="0"/>
              </a:rPr>
              <a:t>c) </a:t>
            </a:r>
            <a:r>
              <a:rPr lang="en-US" sz="2400" dirty="0" err="1">
                <a:effectLst/>
                <a:latin typeface="Tahoma" panose="020B0604030504040204" pitchFamily="34" charset="0"/>
                <a:ea typeface="Times New Roman" panose="02020603050405020304" pitchFamily="18" charset="0"/>
              </a:rPr>
              <a:t>Có</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thái</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độ</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gợi</a:t>
            </a:r>
            <a:r>
              <a:rPr lang="en-US" sz="2400" dirty="0">
                <a:effectLst/>
                <a:latin typeface="Tahoma" panose="020B0604030504040204" pitchFamily="34" charset="0"/>
                <a:ea typeface="Times New Roman" panose="02020603050405020304" pitchFamily="18" charset="0"/>
              </a:rPr>
              <a:t> ý </a:t>
            </a:r>
            <a:r>
              <a:rPr lang="en-US" sz="2400" dirty="0" err="1">
                <a:effectLst/>
                <a:latin typeface="Tahoma" panose="020B0604030504040204" pitchFamily="34" charset="0"/>
                <a:ea typeface="Times New Roman" panose="02020603050405020304" pitchFamily="18" charset="0"/>
              </a:rPr>
              <a:t>nhận</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tiền</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quà</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biếu</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của</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cơ</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quan</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tổ</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chức</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cá</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nhân</a:t>
            </a:r>
            <a:r>
              <a:rPr lang="en-US" sz="2400" dirty="0">
                <a:effectLst/>
                <a:latin typeface="Tahoma" panose="020B0604030504040204" pitchFamily="34"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endParaRPr lang="en-US" dirty="0"/>
          </a:p>
        </p:txBody>
      </p:sp>
      <p:sp>
        <p:nvSpPr>
          <p:cNvPr id="2" name="Title 1">
            <a:extLst>
              <a:ext uri="{FF2B5EF4-FFF2-40B4-BE49-F238E27FC236}">
                <a16:creationId xmlns:a16="http://schemas.microsoft.com/office/drawing/2014/main" id="{BC25CB8D-4E81-4FA8-B92B-F52D3A94138C}"/>
              </a:ext>
            </a:extLst>
          </p:cNvPr>
          <p:cNvSpPr>
            <a:spLocks noGrp="1"/>
          </p:cNvSpPr>
          <p:nvPr>
            <p:ph type="title"/>
          </p:nvPr>
        </p:nvSpPr>
        <p:spPr>
          <a:xfrm>
            <a:off x="523875" y="1395411"/>
            <a:ext cx="8229600" cy="876301"/>
          </a:xfrm>
        </p:spPr>
        <p:txBody>
          <a:bodyPr>
            <a:noAutofit/>
          </a:bodyPr>
          <a:lstStyle/>
          <a:p>
            <a:pPr>
              <a:spcAft>
                <a:spcPts val="600"/>
              </a:spcAft>
            </a:pPr>
            <a:r>
              <a:rPr lang="en-US" sz="2400" b="1" dirty="0" err="1">
                <a:effectLst/>
                <a:latin typeface="Tahoma" panose="020B0604030504040204" pitchFamily="34" charset="0"/>
                <a:ea typeface="Times New Roman" panose="02020603050405020304" pitchFamily="18" charset="0"/>
              </a:rPr>
              <a:t>Điều</a:t>
            </a:r>
            <a:r>
              <a:rPr lang="en-US" sz="2400" b="1" dirty="0">
                <a:effectLst/>
                <a:latin typeface="Tahoma" panose="020B0604030504040204" pitchFamily="34" charset="0"/>
                <a:ea typeface="Times New Roman" panose="02020603050405020304" pitchFamily="18" charset="0"/>
              </a:rPr>
              <a:t> 5. </a:t>
            </a:r>
            <a:r>
              <a:rPr lang="en-US" sz="2400" b="1" dirty="0" err="1">
                <a:effectLst/>
                <a:latin typeface="Tahoma" panose="020B0604030504040204" pitchFamily="34" charset="0"/>
                <a:ea typeface="Times New Roman" panose="02020603050405020304" pitchFamily="18" charset="0"/>
              </a:rPr>
              <a:t>Ứng</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xử</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của</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công</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chức</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viên</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chức</a:t>
            </a:r>
            <a:r>
              <a:rPr lang="en-US" sz="2400" b="1" dirty="0">
                <a:effectLst/>
                <a:latin typeface="Tahoma" panose="020B0604030504040204" pitchFamily="34" charset="0"/>
                <a:ea typeface="Times New Roman" panose="02020603050405020304" pitchFamily="18" charset="0"/>
              </a:rPr>
              <a:t> y </a:t>
            </a:r>
            <a:r>
              <a:rPr lang="en-US" sz="2400" b="1" dirty="0" err="1">
                <a:effectLst/>
                <a:latin typeface="Tahoma" panose="020B0604030504040204" pitchFamily="34" charset="0"/>
                <a:ea typeface="Times New Roman" panose="02020603050405020304" pitchFamily="18" charset="0"/>
              </a:rPr>
              <a:t>tế</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đối</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với</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cơ</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quan</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tổ</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chức</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cá</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nhân</a:t>
            </a:r>
            <a:r>
              <a:rPr lang="en-US" sz="2400" b="1" dirty="0">
                <a:effectLst/>
                <a:latin typeface="Tahoma" panose="020B060403050404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0334527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6" name="Google Shape;176;p3"/>
          <p:cNvSpPr/>
          <p:nvPr/>
        </p:nvSpPr>
        <p:spPr>
          <a:xfrm>
            <a:off x="287337" y="1031875"/>
            <a:ext cx="7421562" cy="44450"/>
          </a:xfrm>
          <a:custGeom>
            <a:avLst/>
            <a:gdLst/>
            <a:ahLst/>
            <a:cxnLst/>
            <a:rect l="l" t="t" r="r" b="b"/>
            <a:pathLst>
              <a:path w="7420609" h="44450" extrusionOk="0">
                <a:moveTo>
                  <a:pt x="7420356" y="0"/>
                </a:moveTo>
                <a:lnTo>
                  <a:pt x="0" y="0"/>
                </a:lnTo>
                <a:lnTo>
                  <a:pt x="0" y="44196"/>
                </a:lnTo>
                <a:lnTo>
                  <a:pt x="7420356" y="44196"/>
                </a:lnTo>
                <a:lnTo>
                  <a:pt x="74203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6" name="Google Shape;168;p2">
            <a:extLst>
              <a:ext uri="{FF2B5EF4-FFF2-40B4-BE49-F238E27FC236}">
                <a16:creationId xmlns:a16="http://schemas.microsoft.com/office/drawing/2014/main" id="{2D1F5C1E-7C02-4BEB-AFE7-1F80DE363DE4}"/>
              </a:ext>
            </a:extLst>
          </p:cNvPr>
          <p:cNvSpPr txBox="1">
            <a:spLocks/>
          </p:cNvSpPr>
          <p:nvPr/>
        </p:nvSpPr>
        <p:spPr>
          <a:xfrm>
            <a:off x="457200" y="274638"/>
            <a:ext cx="8229600" cy="1011222"/>
          </a:xfrm>
          <a:prstGeom prst="rect">
            <a:avLst/>
          </a:prstGeom>
          <a:solidFill>
            <a:srgbClr val="F3A074"/>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100"/>
              <a:buFont typeface="Times New Roman"/>
              <a:buNone/>
              <a:defRPr sz="4100" b="1"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lgn="ctr"/>
            <a:r>
              <a:rPr lang="en-US" sz="3600" dirty="0">
                <a:solidFill>
                  <a:srgbClr val="0070C0"/>
                </a:solidFill>
              </a:rPr>
              <a:t>NỘI DUNG</a:t>
            </a:r>
            <a:r>
              <a:rPr lang="vi-VN" sz="3600" dirty="0">
                <a:solidFill>
                  <a:srgbClr val="0070C0"/>
                </a:solidFill>
              </a:rPr>
              <a:t> CỦA </a:t>
            </a:r>
            <a:r>
              <a:rPr lang="en-US" sz="3600" dirty="0">
                <a:solidFill>
                  <a:srgbClr val="0070C0"/>
                </a:solidFill>
              </a:rPr>
              <a:t>QUY TẮC </a:t>
            </a:r>
            <a:r>
              <a:rPr lang="vi-VN" sz="3600" dirty="0">
                <a:solidFill>
                  <a:srgbClr val="0070C0"/>
                </a:solidFill>
              </a:rPr>
              <a:t>ỨNG XỬ</a:t>
            </a:r>
            <a:endParaRPr lang="en-US" sz="3600" dirty="0">
              <a:solidFill>
                <a:srgbClr val="0070C0"/>
              </a:solidFill>
            </a:endParaRPr>
          </a:p>
        </p:txBody>
      </p:sp>
      <p:sp>
        <p:nvSpPr>
          <p:cNvPr id="3" name="Text Placeholder 2">
            <a:extLst>
              <a:ext uri="{FF2B5EF4-FFF2-40B4-BE49-F238E27FC236}">
                <a16:creationId xmlns:a16="http://schemas.microsoft.com/office/drawing/2014/main" id="{C4FBD2EC-F367-4554-858A-E817B6EF5CB5}"/>
              </a:ext>
            </a:extLst>
          </p:cNvPr>
          <p:cNvSpPr>
            <a:spLocks noGrp="1"/>
          </p:cNvSpPr>
          <p:nvPr>
            <p:ph type="body" idx="1"/>
          </p:nvPr>
        </p:nvSpPr>
        <p:spPr>
          <a:xfrm>
            <a:off x="523875" y="2271712"/>
            <a:ext cx="8229600" cy="3892548"/>
          </a:xfrm>
        </p:spPr>
        <p:txBody>
          <a:bodyPr/>
          <a:lstStyle/>
          <a:p>
            <a:r>
              <a:rPr lang="en-US" sz="1800" dirty="0">
                <a:effectLst/>
                <a:latin typeface="Tahoma" panose="020B0604030504040204" pitchFamily="34" charset="0"/>
                <a:ea typeface="Times New Roman" panose="02020603050405020304" pitchFamily="18" charset="0"/>
              </a:rPr>
              <a:t>1. </a:t>
            </a:r>
            <a:r>
              <a:rPr lang="en-US" sz="1800" dirty="0" err="1">
                <a:effectLst/>
                <a:latin typeface="Tahoma" panose="020B0604030504040204" pitchFamily="34" charset="0"/>
                <a:ea typeface="Times New Roman" panose="02020603050405020304" pitchFamily="18" charset="0"/>
              </a:rPr>
              <a:t>Thực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hiện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nghiêm</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túc</a:t>
            </a:r>
            <a:r>
              <a:rPr lang="en-US" sz="1800" dirty="0">
                <a:effectLst/>
                <a:latin typeface="Tahoma" panose="020B0604030504040204" pitchFamily="34" charset="0"/>
                <a:ea typeface="Times New Roman" panose="02020603050405020304" pitchFamily="18" charset="0"/>
              </a:rPr>
              <a:t> 12 </a:t>
            </a:r>
            <a:r>
              <a:rPr lang="en-US" sz="1800" dirty="0" err="1">
                <a:effectLst/>
                <a:latin typeface="Tahoma" panose="020B0604030504040204" pitchFamily="34" charset="0"/>
                <a:ea typeface="Times New Roman" panose="02020603050405020304" pitchFamily="18" charset="0"/>
              </a:rPr>
              <a:t>Điều</a:t>
            </a:r>
            <a:r>
              <a:rPr lang="en-US" sz="1800" dirty="0">
                <a:effectLst/>
                <a:latin typeface="Tahoma" panose="020B0604030504040204" pitchFamily="34" charset="0"/>
                <a:ea typeface="Times New Roman" panose="02020603050405020304" pitchFamily="18" charset="0"/>
              </a:rPr>
              <a:t> y </a:t>
            </a:r>
            <a:r>
              <a:rPr lang="en-US" sz="1800" dirty="0" err="1">
                <a:effectLst/>
                <a:latin typeface="Tahoma" panose="020B0604030504040204" pitchFamily="34" charset="0"/>
                <a:ea typeface="Times New Roman" panose="02020603050405020304" pitchFamily="18" charset="0"/>
              </a:rPr>
              <a:t>đức</a:t>
            </a:r>
            <a:r>
              <a:rPr lang="en-US" sz="1800" dirty="0">
                <a:effectLst/>
                <a:latin typeface="Tahoma" panose="020B0604030504040204" pitchFamily="34" charset="0"/>
                <a:ea typeface="Times New Roman" panose="02020603050405020304" pitchFamily="18" charset="0"/>
              </a:rPr>
              <a:t> ban </a:t>
            </a:r>
            <a:r>
              <a:rPr lang="en-US" sz="1800" dirty="0" err="1">
                <a:effectLst/>
                <a:latin typeface="Tahoma" panose="020B0604030504040204" pitchFamily="34" charset="0"/>
                <a:ea typeface="Times New Roman" panose="02020603050405020304" pitchFamily="18" charset="0"/>
              </a:rPr>
              <a:t>hành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kèm</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theo</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Quyết</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định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số</a:t>
            </a:r>
            <a:r>
              <a:rPr lang="en-US" sz="1800" dirty="0">
                <a:effectLst/>
                <a:latin typeface="Tahoma" panose="020B0604030504040204" pitchFamily="34" charset="0"/>
                <a:ea typeface="Times New Roman" panose="02020603050405020304" pitchFamily="18" charset="0"/>
              </a:rPr>
              <a:t> 2088/QĐ-BYT </a:t>
            </a:r>
            <a:r>
              <a:rPr lang="en-US" sz="1800" dirty="0" err="1">
                <a:effectLst/>
                <a:latin typeface="Tahoma" panose="020B0604030504040204" pitchFamily="34" charset="0"/>
                <a:ea typeface="Times New Roman" panose="02020603050405020304" pitchFamily="18" charset="0"/>
              </a:rPr>
              <a:t>ngày</a:t>
            </a:r>
            <a:r>
              <a:rPr lang="en-US" sz="1800" dirty="0">
                <a:effectLst/>
                <a:latin typeface="Tahoma" panose="020B0604030504040204" pitchFamily="34" charset="0"/>
                <a:ea typeface="Times New Roman" panose="02020603050405020304" pitchFamily="18" charset="0"/>
              </a:rPr>
              <a:t> 06 </a:t>
            </a:r>
            <a:r>
              <a:rPr lang="en-US" sz="1800" dirty="0" err="1">
                <a:effectLst/>
                <a:latin typeface="Tahoma" panose="020B0604030504040204" pitchFamily="34" charset="0"/>
                <a:ea typeface="Times New Roman" panose="02020603050405020304" pitchFamily="18" charset="0"/>
              </a:rPr>
              <a:t>tháng</a:t>
            </a:r>
            <a:r>
              <a:rPr lang="en-US" sz="1800" dirty="0">
                <a:effectLst/>
                <a:latin typeface="Tahoma" panose="020B0604030504040204" pitchFamily="34" charset="0"/>
                <a:ea typeface="Times New Roman" panose="02020603050405020304" pitchFamily="18" charset="0"/>
              </a:rPr>
              <a:t> 11 </a:t>
            </a:r>
            <a:r>
              <a:rPr lang="en-US" sz="1800" dirty="0" err="1">
                <a:effectLst/>
                <a:latin typeface="Tahoma" panose="020B0604030504040204" pitchFamily="34" charset="0"/>
                <a:ea typeface="Times New Roman" panose="02020603050405020304" pitchFamily="18" charset="0"/>
              </a:rPr>
              <a:t>năm</a:t>
            </a:r>
            <a:r>
              <a:rPr lang="en-US" sz="1800" dirty="0">
                <a:effectLst/>
                <a:latin typeface="Tahoma" panose="020B0604030504040204" pitchFamily="34" charset="0"/>
                <a:ea typeface="Times New Roman" panose="02020603050405020304" pitchFamily="18" charset="0"/>
              </a:rPr>
              <a:t> 1996 </a:t>
            </a:r>
            <a:r>
              <a:rPr lang="en-US" sz="1800" dirty="0" err="1">
                <a:effectLst/>
                <a:latin typeface="Tahoma" panose="020B0604030504040204" pitchFamily="34" charset="0"/>
                <a:ea typeface="Times New Roman" panose="02020603050405020304" pitchFamily="18" charset="0"/>
              </a:rPr>
              <a:t>của</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Bộ</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trưởng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Bộ</a:t>
            </a:r>
            <a:r>
              <a:rPr lang="en-US" sz="1800" dirty="0">
                <a:effectLst/>
                <a:latin typeface="Tahoma" panose="020B0604030504040204" pitchFamily="34" charset="0"/>
                <a:ea typeface="Times New Roman" panose="02020603050405020304" pitchFamily="18" charset="0"/>
              </a:rPr>
              <a:t> Y </a:t>
            </a:r>
            <a:r>
              <a:rPr lang="en-US" sz="1800" dirty="0" err="1">
                <a:effectLst/>
                <a:latin typeface="Tahoma" panose="020B0604030504040204" pitchFamily="34" charset="0"/>
                <a:ea typeface="Times New Roman" panose="02020603050405020304" pitchFamily="18" charset="0"/>
              </a:rPr>
              <a:t>tế</a:t>
            </a:r>
            <a:r>
              <a:rPr lang="en-US" sz="1800" dirty="0">
                <a:effectLst/>
                <a:latin typeface="Tahoma" panose="020B060403050404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2" name="Title 1">
            <a:extLst>
              <a:ext uri="{FF2B5EF4-FFF2-40B4-BE49-F238E27FC236}">
                <a16:creationId xmlns:a16="http://schemas.microsoft.com/office/drawing/2014/main" id="{BC25CB8D-4E81-4FA8-B92B-F52D3A94138C}"/>
              </a:ext>
            </a:extLst>
          </p:cNvPr>
          <p:cNvSpPr>
            <a:spLocks noGrp="1"/>
          </p:cNvSpPr>
          <p:nvPr>
            <p:ph type="title"/>
          </p:nvPr>
        </p:nvSpPr>
        <p:spPr>
          <a:xfrm>
            <a:off x="523875" y="1395411"/>
            <a:ext cx="8229600" cy="876301"/>
          </a:xfrm>
        </p:spPr>
        <p:txBody>
          <a:bodyPr>
            <a:noAutofit/>
          </a:bodyPr>
          <a:lstStyle/>
          <a:p>
            <a:pPr>
              <a:spcAft>
                <a:spcPts val="600"/>
              </a:spcAft>
            </a:pPr>
            <a:r>
              <a:rPr lang="en-US" sz="2400" b="1" dirty="0" err="1">
                <a:effectLst/>
                <a:latin typeface="Tahoma" panose="020B0604030504040204" pitchFamily="34" charset="0"/>
                <a:ea typeface="Times New Roman" panose="02020603050405020304" pitchFamily="18" charset="0"/>
              </a:rPr>
              <a:t>Điều</a:t>
            </a:r>
            <a:r>
              <a:rPr lang="en-US" sz="2400" b="1" dirty="0">
                <a:effectLst/>
                <a:latin typeface="Tahoma" panose="020B0604030504040204" pitchFamily="34" charset="0"/>
                <a:ea typeface="Times New Roman" panose="02020603050405020304" pitchFamily="18" charset="0"/>
              </a:rPr>
              <a:t> 6. </a:t>
            </a:r>
            <a:r>
              <a:rPr lang="en-US" sz="2400" b="1" dirty="0" err="1">
                <a:effectLst/>
                <a:latin typeface="Tahoma" panose="020B0604030504040204" pitchFamily="34" charset="0"/>
                <a:ea typeface="Times New Roman" panose="02020603050405020304" pitchFamily="18" charset="0"/>
              </a:rPr>
              <a:t>Ứng</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xử</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của</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công</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chức</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viên</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chức</a:t>
            </a:r>
            <a:r>
              <a:rPr lang="en-US" sz="2400" b="1" dirty="0">
                <a:effectLst/>
                <a:latin typeface="Tahoma" panose="020B0604030504040204" pitchFamily="34" charset="0"/>
                <a:ea typeface="Times New Roman" panose="02020603050405020304" pitchFamily="18" charset="0"/>
              </a:rPr>
              <a:t> y </a:t>
            </a:r>
            <a:r>
              <a:rPr lang="en-US" sz="2400" b="1" dirty="0" err="1">
                <a:effectLst/>
                <a:latin typeface="Tahoma" panose="020B0604030504040204" pitchFamily="34" charset="0"/>
                <a:ea typeface="Times New Roman" panose="02020603050405020304" pitchFamily="18" charset="0"/>
              </a:rPr>
              <a:t>tế</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trong</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các</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cơ</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sở</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khám</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bệnh</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chữa</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bệnh</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3648766"/>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6" name="Google Shape;176;p3"/>
          <p:cNvSpPr/>
          <p:nvPr/>
        </p:nvSpPr>
        <p:spPr>
          <a:xfrm>
            <a:off x="287337" y="1031875"/>
            <a:ext cx="7421562" cy="44450"/>
          </a:xfrm>
          <a:custGeom>
            <a:avLst/>
            <a:gdLst/>
            <a:ahLst/>
            <a:cxnLst/>
            <a:rect l="l" t="t" r="r" b="b"/>
            <a:pathLst>
              <a:path w="7420609" h="44450" extrusionOk="0">
                <a:moveTo>
                  <a:pt x="7420356" y="0"/>
                </a:moveTo>
                <a:lnTo>
                  <a:pt x="0" y="0"/>
                </a:lnTo>
                <a:lnTo>
                  <a:pt x="0" y="44196"/>
                </a:lnTo>
                <a:lnTo>
                  <a:pt x="7420356" y="44196"/>
                </a:lnTo>
                <a:lnTo>
                  <a:pt x="74203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6" name="Google Shape;168;p2">
            <a:extLst>
              <a:ext uri="{FF2B5EF4-FFF2-40B4-BE49-F238E27FC236}">
                <a16:creationId xmlns:a16="http://schemas.microsoft.com/office/drawing/2014/main" id="{2D1F5C1E-7C02-4BEB-AFE7-1F80DE363DE4}"/>
              </a:ext>
            </a:extLst>
          </p:cNvPr>
          <p:cNvSpPr txBox="1">
            <a:spLocks/>
          </p:cNvSpPr>
          <p:nvPr/>
        </p:nvSpPr>
        <p:spPr>
          <a:xfrm>
            <a:off x="457200" y="274638"/>
            <a:ext cx="8229600" cy="1011222"/>
          </a:xfrm>
          <a:prstGeom prst="rect">
            <a:avLst/>
          </a:prstGeom>
          <a:solidFill>
            <a:srgbClr val="F3A074"/>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100"/>
              <a:buFont typeface="Times New Roman"/>
              <a:buNone/>
              <a:defRPr sz="4100" b="1"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lgn="ctr"/>
            <a:r>
              <a:rPr lang="en-US" sz="3600" dirty="0">
                <a:solidFill>
                  <a:srgbClr val="0070C0"/>
                </a:solidFill>
              </a:rPr>
              <a:t>NỘI DUNG</a:t>
            </a:r>
            <a:r>
              <a:rPr lang="vi-VN" sz="3600" dirty="0">
                <a:solidFill>
                  <a:srgbClr val="0070C0"/>
                </a:solidFill>
              </a:rPr>
              <a:t> CỦA </a:t>
            </a:r>
            <a:r>
              <a:rPr lang="en-US" sz="3600" dirty="0">
                <a:solidFill>
                  <a:srgbClr val="0070C0"/>
                </a:solidFill>
              </a:rPr>
              <a:t>QUY TẮC </a:t>
            </a:r>
            <a:r>
              <a:rPr lang="vi-VN" sz="3600" dirty="0">
                <a:solidFill>
                  <a:srgbClr val="0070C0"/>
                </a:solidFill>
              </a:rPr>
              <a:t>ỨNG XỬ</a:t>
            </a:r>
            <a:endParaRPr lang="en-US" sz="3600" dirty="0">
              <a:solidFill>
                <a:srgbClr val="0070C0"/>
              </a:solidFill>
            </a:endParaRPr>
          </a:p>
        </p:txBody>
      </p:sp>
      <p:sp>
        <p:nvSpPr>
          <p:cNvPr id="3" name="Text Placeholder 2">
            <a:extLst>
              <a:ext uri="{FF2B5EF4-FFF2-40B4-BE49-F238E27FC236}">
                <a16:creationId xmlns:a16="http://schemas.microsoft.com/office/drawing/2014/main" id="{C4FBD2EC-F367-4554-858A-E817B6EF5CB5}"/>
              </a:ext>
            </a:extLst>
          </p:cNvPr>
          <p:cNvSpPr>
            <a:spLocks noGrp="1"/>
          </p:cNvSpPr>
          <p:nvPr>
            <p:ph type="body" idx="1"/>
          </p:nvPr>
        </p:nvSpPr>
        <p:spPr>
          <a:xfrm>
            <a:off x="523875" y="2147887"/>
            <a:ext cx="8429625" cy="3892548"/>
          </a:xfrm>
        </p:spPr>
        <p:txBody>
          <a:bodyPr/>
          <a:lstStyle/>
          <a:p>
            <a:pPr>
              <a:spcAft>
                <a:spcPts val="600"/>
              </a:spcAft>
            </a:pPr>
            <a:r>
              <a:rPr lang="en-US" sz="2400" b="1" u="sng" dirty="0">
                <a:effectLst/>
                <a:latin typeface="Tahoma" panose="020B0604030504040204" pitchFamily="34" charset="0"/>
                <a:ea typeface="Times New Roman" panose="02020603050405020304" pitchFamily="18" charset="0"/>
              </a:rPr>
              <a:t>2. </a:t>
            </a:r>
            <a:r>
              <a:rPr lang="en-US" sz="2400" b="1" u="sng" dirty="0" err="1">
                <a:effectLst/>
                <a:latin typeface="Tahoma" panose="020B0604030504040204" pitchFamily="34" charset="0"/>
                <a:ea typeface="Times New Roman" panose="02020603050405020304" pitchFamily="18" charset="0"/>
              </a:rPr>
              <a:t>Những</a:t>
            </a:r>
            <a:r>
              <a:rPr lang="en-US" sz="2400" b="1" u="sng" dirty="0">
                <a:effectLst/>
                <a:latin typeface="Tahoma" panose="020B0604030504040204" pitchFamily="34" charset="0"/>
                <a:ea typeface="Times New Roman" panose="02020603050405020304" pitchFamily="18" charset="0"/>
              </a:rPr>
              <a:t> </a:t>
            </a:r>
            <a:r>
              <a:rPr lang="en-US" sz="2400" b="1" u="sng" dirty="0" err="1">
                <a:effectLst/>
                <a:latin typeface="Tahoma" panose="020B0604030504040204" pitchFamily="34" charset="0"/>
                <a:ea typeface="Times New Roman" panose="02020603050405020304" pitchFamily="18" charset="0"/>
              </a:rPr>
              <a:t>việc</a:t>
            </a:r>
            <a:r>
              <a:rPr lang="en-US" sz="2400" b="1" u="sng" dirty="0">
                <a:effectLst/>
                <a:latin typeface="Tahoma" panose="020B0604030504040204" pitchFamily="34" charset="0"/>
                <a:ea typeface="Times New Roman" panose="02020603050405020304" pitchFamily="18" charset="0"/>
              </a:rPr>
              <a:t> </a:t>
            </a:r>
            <a:r>
              <a:rPr lang="en-US" sz="2400" b="1" u="sng" dirty="0" err="1">
                <a:effectLst/>
                <a:latin typeface="Tahoma" panose="020B0604030504040204" pitchFamily="34" charset="0"/>
                <a:ea typeface="Times New Roman" panose="02020603050405020304" pitchFamily="18" charset="0"/>
              </a:rPr>
              <a:t>phải</a:t>
            </a:r>
            <a:r>
              <a:rPr lang="en-US" sz="2400" b="1" u="sng" dirty="0">
                <a:effectLst/>
                <a:latin typeface="Tahoma" panose="020B0604030504040204" pitchFamily="34" charset="0"/>
                <a:ea typeface="Times New Roman" panose="02020603050405020304" pitchFamily="18" charset="0"/>
              </a:rPr>
              <a:t> </a:t>
            </a:r>
            <a:r>
              <a:rPr lang="en-US" sz="2400" b="1" u="sng" dirty="0" err="1">
                <a:effectLst/>
                <a:latin typeface="Tahoma" panose="020B0604030504040204" pitchFamily="34" charset="0"/>
                <a:ea typeface="Times New Roman" panose="02020603050405020304" pitchFamily="18" charset="0"/>
              </a:rPr>
              <a:t>làm</a:t>
            </a:r>
            <a:r>
              <a:rPr lang="en-US" sz="2400" b="1" u="sng" dirty="0">
                <a:effectLst/>
                <a:latin typeface="Tahoma" panose="020B0604030504040204" pitchFamily="34" charset="0"/>
                <a:ea typeface="Times New Roman" panose="02020603050405020304" pitchFamily="18" charset="0"/>
              </a:rPr>
              <a:t> </a:t>
            </a:r>
            <a:r>
              <a:rPr lang="en-US" sz="2400" b="1" u="sng" dirty="0" err="1">
                <a:effectLst/>
                <a:latin typeface="Tahoma" panose="020B0604030504040204" pitchFamily="34" charset="0"/>
                <a:ea typeface="Times New Roman" panose="02020603050405020304" pitchFamily="18" charset="0"/>
              </a:rPr>
              <a:t>đối</a:t>
            </a:r>
            <a:r>
              <a:rPr lang="en-US" sz="2400" b="1" u="sng" dirty="0">
                <a:effectLst/>
                <a:latin typeface="Tahoma" panose="020B0604030504040204" pitchFamily="34" charset="0"/>
                <a:ea typeface="Times New Roman" panose="02020603050405020304" pitchFamily="18" charset="0"/>
              </a:rPr>
              <a:t> </a:t>
            </a:r>
            <a:r>
              <a:rPr lang="en-US" sz="2400" b="1" u="sng" dirty="0" err="1">
                <a:effectLst/>
                <a:latin typeface="Tahoma" panose="020B0604030504040204" pitchFamily="34" charset="0"/>
                <a:ea typeface="Times New Roman" panose="02020603050405020304" pitchFamily="18" charset="0"/>
              </a:rPr>
              <a:t>với</a:t>
            </a:r>
            <a:r>
              <a:rPr lang="en-US" sz="2400" b="1" u="sng" dirty="0">
                <a:effectLst/>
                <a:latin typeface="Tahoma" panose="020B0604030504040204" pitchFamily="34" charset="0"/>
                <a:ea typeface="Times New Roman" panose="02020603050405020304" pitchFamily="18" charset="0"/>
              </a:rPr>
              <a:t> </a:t>
            </a:r>
            <a:r>
              <a:rPr lang="en-US" sz="2400" b="1" u="sng" dirty="0" err="1">
                <a:effectLst/>
                <a:latin typeface="Tahoma" panose="020B0604030504040204" pitchFamily="34" charset="0"/>
                <a:ea typeface="Times New Roman" panose="02020603050405020304" pitchFamily="18" charset="0"/>
              </a:rPr>
              <a:t>người</a:t>
            </a:r>
            <a:r>
              <a:rPr lang="en-US" sz="2400" b="1" u="sng" dirty="0">
                <a:effectLst/>
                <a:latin typeface="Tahoma" panose="020B0604030504040204" pitchFamily="34" charset="0"/>
                <a:ea typeface="Times New Roman" panose="02020603050405020304" pitchFamily="18" charset="0"/>
              </a:rPr>
              <a:t> </a:t>
            </a:r>
            <a:r>
              <a:rPr lang="en-US" sz="2400" b="1" u="sng" dirty="0" err="1">
                <a:effectLst/>
                <a:latin typeface="Tahoma" panose="020B0604030504040204" pitchFamily="34" charset="0"/>
                <a:ea typeface="Times New Roman" panose="02020603050405020304" pitchFamily="18" charset="0"/>
              </a:rPr>
              <a:t>đến</a:t>
            </a:r>
            <a:r>
              <a:rPr lang="en-US" sz="2400" b="1" u="sng" dirty="0">
                <a:effectLst/>
                <a:latin typeface="Tahoma" panose="020B0604030504040204" pitchFamily="34" charset="0"/>
                <a:ea typeface="Times New Roman" panose="02020603050405020304" pitchFamily="18" charset="0"/>
              </a:rPr>
              <a:t> </a:t>
            </a:r>
            <a:r>
              <a:rPr lang="en-US" sz="2400" b="1" u="sng" dirty="0" err="1">
                <a:effectLst/>
                <a:latin typeface="Tahoma" panose="020B0604030504040204" pitchFamily="34" charset="0"/>
                <a:ea typeface="Times New Roman" panose="02020603050405020304" pitchFamily="18" charset="0"/>
              </a:rPr>
              <a:t>khám</a:t>
            </a:r>
            <a:r>
              <a:rPr lang="en-US" sz="2400" b="1" u="sng" dirty="0">
                <a:effectLst/>
                <a:latin typeface="Tahoma" panose="020B0604030504040204" pitchFamily="34" charset="0"/>
                <a:ea typeface="Times New Roman" panose="02020603050405020304" pitchFamily="18" charset="0"/>
              </a:rPr>
              <a:t> </a:t>
            </a:r>
            <a:r>
              <a:rPr lang="en-US" sz="2400" b="1" u="sng" dirty="0" err="1">
                <a:effectLst/>
                <a:latin typeface="Tahoma" panose="020B0604030504040204" pitchFamily="34" charset="0"/>
                <a:ea typeface="Times New Roman" panose="02020603050405020304" pitchFamily="18" charset="0"/>
              </a:rPr>
              <a:t>bệnh</a:t>
            </a:r>
            <a:r>
              <a:rPr lang="en-US" sz="2400" b="1" u="sng" dirty="0">
                <a:effectLst/>
                <a:latin typeface="Tahoma" panose="020B0604030504040204" pitchFamily="34" charset="0"/>
                <a:ea typeface="Times New Roman" panose="02020603050405020304" pitchFamily="18" charset="0"/>
              </a:rPr>
              <a:t>:</a:t>
            </a:r>
            <a:endParaRPr lang="en-US" sz="2400" b="1" u="sng" dirty="0">
              <a:effectLst/>
              <a:latin typeface="Times New Roman" panose="02020603050405020304" pitchFamily="18" charset="0"/>
              <a:ea typeface="Times New Roman" panose="02020603050405020304" pitchFamily="18" charset="0"/>
            </a:endParaRPr>
          </a:p>
          <a:p>
            <a:pPr>
              <a:spcAft>
                <a:spcPts val="600"/>
              </a:spcAft>
            </a:pPr>
            <a:r>
              <a:rPr lang="en-US" sz="2400" dirty="0">
                <a:effectLst/>
                <a:latin typeface="Tahoma" panose="020B0604030504040204" pitchFamily="34" charset="0"/>
                <a:ea typeface="Times New Roman" panose="02020603050405020304" pitchFamily="18" charset="0"/>
              </a:rPr>
              <a:t>a) </a:t>
            </a:r>
            <a:r>
              <a:rPr lang="en-US" sz="2400" dirty="0" err="1">
                <a:effectLst/>
                <a:latin typeface="Tahoma" panose="020B0604030504040204" pitchFamily="34" charset="0"/>
                <a:ea typeface="Times New Roman" panose="02020603050405020304" pitchFamily="18" charset="0"/>
              </a:rPr>
              <a:t>Niềm</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nở</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đón</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tiếp</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tận</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tình</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hướng</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dẫn</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các</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thủ</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tục</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cần</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thiết</a:t>
            </a:r>
            <a:r>
              <a:rPr lang="en-US" sz="2400" dirty="0">
                <a:effectLst/>
                <a:latin typeface="Tahoma" panose="020B0604030504040204" pitchFamily="34"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spcAft>
                <a:spcPts val="600"/>
              </a:spcAft>
            </a:pPr>
            <a:r>
              <a:rPr lang="en-US" sz="2400" dirty="0">
                <a:effectLst/>
                <a:latin typeface="Tahoma" panose="020B0604030504040204" pitchFamily="34" charset="0"/>
                <a:ea typeface="Times New Roman" panose="02020603050405020304" pitchFamily="18" charset="0"/>
              </a:rPr>
              <a:t>b) </a:t>
            </a:r>
            <a:r>
              <a:rPr lang="en-US" sz="2400" dirty="0" err="1">
                <a:effectLst/>
                <a:latin typeface="Tahoma" panose="020B0604030504040204" pitchFamily="34" charset="0"/>
                <a:ea typeface="Times New Roman" panose="02020603050405020304" pitchFamily="18" charset="0"/>
              </a:rPr>
              <a:t>Sơ</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bộ</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phân</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loại</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người</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bệnh</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sắp</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xếp</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khám</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bệnh</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theo</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thứ</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tự</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và</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đối</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tượng</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ưu</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tiên</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theo</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quy</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định</a:t>
            </a:r>
            <a:r>
              <a:rPr lang="en-US" sz="2400" dirty="0">
                <a:effectLst/>
                <a:latin typeface="Tahoma" panose="020B0604030504040204" pitchFamily="34"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spcAft>
                <a:spcPts val="600"/>
              </a:spcAft>
            </a:pPr>
            <a:r>
              <a:rPr lang="en-US" sz="2400" dirty="0">
                <a:effectLst/>
                <a:latin typeface="Tahoma" panose="020B0604030504040204" pitchFamily="34" charset="0"/>
                <a:ea typeface="Times New Roman" panose="02020603050405020304" pitchFamily="18" charset="0"/>
              </a:rPr>
              <a:t>c) </a:t>
            </a:r>
            <a:r>
              <a:rPr lang="en-US" sz="2400" dirty="0" err="1">
                <a:effectLst/>
                <a:latin typeface="Tahoma" panose="020B0604030504040204" pitchFamily="34" charset="0"/>
                <a:ea typeface="Times New Roman" panose="02020603050405020304" pitchFamily="18" charset="0"/>
              </a:rPr>
              <a:t>Bảo</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đảm</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kín</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đáo</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tôn</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trọng</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người</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bệnh</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khi</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khám</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bệnh</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thông</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báo</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và</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giải</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thích</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tình</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hình</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sức</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khỏe</a:t>
            </a:r>
            <a:r>
              <a:rPr lang="en-US" sz="2400" dirty="0">
                <a:effectLst/>
                <a:latin typeface="Tahoma" panose="020B0604030504040204" pitchFamily="34" charset="0"/>
                <a:ea typeface="Times New Roman" panose="02020603050405020304" pitchFamily="18" charset="0"/>
              </a:rPr>
              <a:t> hay </a:t>
            </a:r>
            <a:r>
              <a:rPr lang="en-US" sz="2400" dirty="0" err="1">
                <a:effectLst/>
                <a:latin typeface="Tahoma" panose="020B0604030504040204" pitchFamily="34" charset="0"/>
                <a:ea typeface="Times New Roman" panose="02020603050405020304" pitchFamily="18" charset="0"/>
              </a:rPr>
              <a:t>tình</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trạng</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bệnh</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cho</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người</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bệnh</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hoặc</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người</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đại</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diện</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hợp</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pháp</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của</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người</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bệnh</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biết</a:t>
            </a:r>
            <a:r>
              <a:rPr lang="en-US" sz="2400" dirty="0">
                <a:effectLst/>
                <a:latin typeface="Tahoma" panose="020B0604030504040204" pitchFamily="34"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2" name="Title 1">
            <a:extLst>
              <a:ext uri="{FF2B5EF4-FFF2-40B4-BE49-F238E27FC236}">
                <a16:creationId xmlns:a16="http://schemas.microsoft.com/office/drawing/2014/main" id="{BC25CB8D-4E81-4FA8-B92B-F52D3A94138C}"/>
              </a:ext>
            </a:extLst>
          </p:cNvPr>
          <p:cNvSpPr>
            <a:spLocks noGrp="1"/>
          </p:cNvSpPr>
          <p:nvPr>
            <p:ph type="title"/>
          </p:nvPr>
        </p:nvSpPr>
        <p:spPr>
          <a:xfrm>
            <a:off x="523875" y="1395411"/>
            <a:ext cx="8229600" cy="876301"/>
          </a:xfrm>
        </p:spPr>
        <p:txBody>
          <a:bodyPr>
            <a:noAutofit/>
          </a:bodyPr>
          <a:lstStyle/>
          <a:p>
            <a:pPr>
              <a:spcAft>
                <a:spcPts val="600"/>
              </a:spcAft>
            </a:pPr>
            <a:r>
              <a:rPr lang="en-US" sz="2400" b="1" dirty="0" err="1">
                <a:effectLst/>
                <a:latin typeface="Tahoma" panose="020B0604030504040204" pitchFamily="34" charset="0"/>
                <a:ea typeface="Times New Roman" panose="02020603050405020304" pitchFamily="18" charset="0"/>
              </a:rPr>
              <a:t>Điều</a:t>
            </a:r>
            <a:r>
              <a:rPr lang="en-US" sz="2400" b="1" dirty="0">
                <a:effectLst/>
                <a:latin typeface="Tahoma" panose="020B0604030504040204" pitchFamily="34" charset="0"/>
                <a:ea typeface="Times New Roman" panose="02020603050405020304" pitchFamily="18" charset="0"/>
              </a:rPr>
              <a:t> 6. </a:t>
            </a:r>
            <a:r>
              <a:rPr lang="en-US" sz="2400" b="1" dirty="0" err="1">
                <a:effectLst/>
                <a:latin typeface="Tahoma" panose="020B0604030504040204" pitchFamily="34" charset="0"/>
                <a:ea typeface="Times New Roman" panose="02020603050405020304" pitchFamily="18" charset="0"/>
              </a:rPr>
              <a:t>Ứng</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xử</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của</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công</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chức</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viên</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chức</a:t>
            </a:r>
            <a:r>
              <a:rPr lang="en-US" sz="2400" b="1" dirty="0">
                <a:effectLst/>
                <a:latin typeface="Tahoma" panose="020B0604030504040204" pitchFamily="34" charset="0"/>
                <a:ea typeface="Times New Roman" panose="02020603050405020304" pitchFamily="18" charset="0"/>
              </a:rPr>
              <a:t> y </a:t>
            </a:r>
            <a:r>
              <a:rPr lang="en-US" sz="2400" b="1" dirty="0" err="1">
                <a:effectLst/>
                <a:latin typeface="Tahoma" panose="020B0604030504040204" pitchFamily="34" charset="0"/>
                <a:ea typeface="Times New Roman" panose="02020603050405020304" pitchFamily="18" charset="0"/>
              </a:rPr>
              <a:t>tế</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trong</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các</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cơ</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sở</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khám</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bệnh</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chữa</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bệnh</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6991556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6" name="Google Shape;176;p3"/>
          <p:cNvSpPr/>
          <p:nvPr/>
        </p:nvSpPr>
        <p:spPr>
          <a:xfrm>
            <a:off x="287337" y="1031875"/>
            <a:ext cx="7421562" cy="44450"/>
          </a:xfrm>
          <a:custGeom>
            <a:avLst/>
            <a:gdLst/>
            <a:ahLst/>
            <a:cxnLst/>
            <a:rect l="l" t="t" r="r" b="b"/>
            <a:pathLst>
              <a:path w="7420609" h="44450" extrusionOk="0">
                <a:moveTo>
                  <a:pt x="7420356" y="0"/>
                </a:moveTo>
                <a:lnTo>
                  <a:pt x="0" y="0"/>
                </a:lnTo>
                <a:lnTo>
                  <a:pt x="0" y="44196"/>
                </a:lnTo>
                <a:lnTo>
                  <a:pt x="7420356" y="44196"/>
                </a:lnTo>
                <a:lnTo>
                  <a:pt x="74203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6" name="Google Shape;168;p2">
            <a:extLst>
              <a:ext uri="{FF2B5EF4-FFF2-40B4-BE49-F238E27FC236}">
                <a16:creationId xmlns:a16="http://schemas.microsoft.com/office/drawing/2014/main" id="{2D1F5C1E-7C02-4BEB-AFE7-1F80DE363DE4}"/>
              </a:ext>
            </a:extLst>
          </p:cNvPr>
          <p:cNvSpPr txBox="1">
            <a:spLocks/>
          </p:cNvSpPr>
          <p:nvPr/>
        </p:nvSpPr>
        <p:spPr>
          <a:xfrm>
            <a:off x="457200" y="274638"/>
            <a:ext cx="8229600" cy="1011222"/>
          </a:xfrm>
          <a:prstGeom prst="rect">
            <a:avLst/>
          </a:prstGeom>
          <a:solidFill>
            <a:srgbClr val="F3A074"/>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100"/>
              <a:buFont typeface="Times New Roman"/>
              <a:buNone/>
              <a:defRPr sz="4100" b="1"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lgn="ctr"/>
            <a:r>
              <a:rPr lang="en-US" sz="3600" dirty="0">
                <a:solidFill>
                  <a:srgbClr val="0070C0"/>
                </a:solidFill>
              </a:rPr>
              <a:t>NỘI DUNG</a:t>
            </a:r>
            <a:r>
              <a:rPr lang="vi-VN" sz="3600" dirty="0">
                <a:solidFill>
                  <a:srgbClr val="0070C0"/>
                </a:solidFill>
              </a:rPr>
              <a:t> CỦA </a:t>
            </a:r>
            <a:r>
              <a:rPr lang="en-US" sz="3600" dirty="0">
                <a:solidFill>
                  <a:srgbClr val="0070C0"/>
                </a:solidFill>
              </a:rPr>
              <a:t>QUY TẮC </a:t>
            </a:r>
            <a:r>
              <a:rPr lang="vi-VN" sz="3600" dirty="0">
                <a:solidFill>
                  <a:srgbClr val="0070C0"/>
                </a:solidFill>
              </a:rPr>
              <a:t>ỨNG XỬ</a:t>
            </a:r>
            <a:endParaRPr lang="en-US" sz="3600" dirty="0">
              <a:solidFill>
                <a:srgbClr val="0070C0"/>
              </a:solidFill>
            </a:endParaRPr>
          </a:p>
        </p:txBody>
      </p:sp>
      <p:sp>
        <p:nvSpPr>
          <p:cNvPr id="3" name="Text Placeholder 2">
            <a:extLst>
              <a:ext uri="{FF2B5EF4-FFF2-40B4-BE49-F238E27FC236}">
                <a16:creationId xmlns:a16="http://schemas.microsoft.com/office/drawing/2014/main" id="{C4FBD2EC-F367-4554-858A-E817B6EF5CB5}"/>
              </a:ext>
            </a:extLst>
          </p:cNvPr>
          <p:cNvSpPr>
            <a:spLocks noGrp="1"/>
          </p:cNvSpPr>
          <p:nvPr>
            <p:ph type="body" idx="1"/>
          </p:nvPr>
        </p:nvSpPr>
        <p:spPr>
          <a:xfrm>
            <a:off x="523875" y="2271712"/>
            <a:ext cx="8229600" cy="3892548"/>
          </a:xfrm>
        </p:spPr>
        <p:txBody>
          <a:bodyPr/>
          <a:lstStyle/>
          <a:p>
            <a:pPr>
              <a:spcAft>
                <a:spcPts val="600"/>
              </a:spcAft>
            </a:pPr>
            <a:r>
              <a:rPr lang="en-US" sz="1800" b="1" u="sng" dirty="0">
                <a:effectLst/>
                <a:latin typeface="Tahoma" panose="020B0604030504040204" pitchFamily="34" charset="0"/>
                <a:ea typeface="Times New Roman" panose="02020603050405020304" pitchFamily="18" charset="0"/>
              </a:rPr>
              <a:t>2. </a:t>
            </a:r>
            <a:r>
              <a:rPr lang="en-US" sz="1800" b="1" u="sng" dirty="0" err="1">
                <a:effectLst/>
                <a:latin typeface="Tahoma" panose="020B0604030504040204" pitchFamily="34" charset="0"/>
                <a:ea typeface="Times New Roman" panose="02020603050405020304" pitchFamily="18" charset="0"/>
              </a:rPr>
              <a:t>Những</a:t>
            </a:r>
            <a:r>
              <a:rPr lang="en-US" sz="1800" b="1" u="sng" dirty="0">
                <a:effectLst/>
                <a:latin typeface="Tahoma" panose="020B0604030504040204" pitchFamily="34" charset="0"/>
                <a:ea typeface="Times New Roman" panose="02020603050405020304" pitchFamily="18" charset="0"/>
              </a:rPr>
              <a:t> </a:t>
            </a:r>
            <a:r>
              <a:rPr lang="en-US" sz="1800" b="1" u="sng" dirty="0" err="1">
                <a:effectLst/>
                <a:latin typeface="Tahoma" panose="020B0604030504040204" pitchFamily="34" charset="0"/>
                <a:ea typeface="Times New Roman" panose="02020603050405020304" pitchFamily="18" charset="0"/>
              </a:rPr>
              <a:t>việc</a:t>
            </a:r>
            <a:r>
              <a:rPr lang="en-US" sz="1800" b="1" u="sng" dirty="0">
                <a:effectLst/>
                <a:latin typeface="Tahoma" panose="020B0604030504040204" pitchFamily="34" charset="0"/>
                <a:ea typeface="Times New Roman" panose="02020603050405020304" pitchFamily="18" charset="0"/>
              </a:rPr>
              <a:t> </a:t>
            </a:r>
            <a:r>
              <a:rPr lang="en-US" sz="1800" b="1" u="sng" dirty="0" err="1">
                <a:effectLst/>
                <a:latin typeface="Tahoma" panose="020B0604030504040204" pitchFamily="34" charset="0"/>
                <a:ea typeface="Times New Roman" panose="02020603050405020304" pitchFamily="18" charset="0"/>
              </a:rPr>
              <a:t>phải</a:t>
            </a:r>
            <a:r>
              <a:rPr lang="en-US" sz="1800" b="1" u="sng" dirty="0">
                <a:effectLst/>
                <a:latin typeface="Tahoma" panose="020B0604030504040204" pitchFamily="34" charset="0"/>
                <a:ea typeface="Times New Roman" panose="02020603050405020304" pitchFamily="18" charset="0"/>
              </a:rPr>
              <a:t> </a:t>
            </a:r>
            <a:r>
              <a:rPr lang="en-US" sz="1800" b="1" u="sng" dirty="0" err="1">
                <a:effectLst/>
                <a:latin typeface="Tahoma" panose="020B0604030504040204" pitchFamily="34" charset="0"/>
                <a:ea typeface="Times New Roman" panose="02020603050405020304" pitchFamily="18" charset="0"/>
              </a:rPr>
              <a:t>làm</a:t>
            </a:r>
            <a:r>
              <a:rPr lang="en-US" sz="1800" b="1" u="sng" dirty="0">
                <a:effectLst/>
                <a:latin typeface="Tahoma" panose="020B0604030504040204" pitchFamily="34" charset="0"/>
                <a:ea typeface="Times New Roman" panose="02020603050405020304" pitchFamily="18" charset="0"/>
              </a:rPr>
              <a:t> </a:t>
            </a:r>
            <a:r>
              <a:rPr lang="en-US" sz="1800" b="1" u="sng" dirty="0" err="1">
                <a:effectLst/>
                <a:latin typeface="Tahoma" panose="020B0604030504040204" pitchFamily="34" charset="0"/>
                <a:ea typeface="Times New Roman" panose="02020603050405020304" pitchFamily="18" charset="0"/>
              </a:rPr>
              <a:t>đối</a:t>
            </a:r>
            <a:r>
              <a:rPr lang="en-US" sz="1800" b="1" u="sng" dirty="0">
                <a:effectLst/>
                <a:latin typeface="Tahoma" panose="020B0604030504040204" pitchFamily="34" charset="0"/>
                <a:ea typeface="Times New Roman" panose="02020603050405020304" pitchFamily="18" charset="0"/>
              </a:rPr>
              <a:t> </a:t>
            </a:r>
            <a:r>
              <a:rPr lang="en-US" sz="1800" b="1" u="sng" dirty="0" err="1">
                <a:effectLst/>
                <a:latin typeface="Tahoma" panose="020B0604030504040204" pitchFamily="34" charset="0"/>
                <a:ea typeface="Times New Roman" panose="02020603050405020304" pitchFamily="18" charset="0"/>
              </a:rPr>
              <a:t>với</a:t>
            </a:r>
            <a:r>
              <a:rPr lang="en-US" sz="1800" b="1" u="sng" dirty="0">
                <a:effectLst/>
                <a:latin typeface="Tahoma" panose="020B0604030504040204" pitchFamily="34" charset="0"/>
                <a:ea typeface="Times New Roman" panose="02020603050405020304" pitchFamily="18" charset="0"/>
              </a:rPr>
              <a:t> </a:t>
            </a:r>
            <a:r>
              <a:rPr lang="en-US" sz="1800" b="1" u="sng" dirty="0" err="1">
                <a:effectLst/>
                <a:latin typeface="Tahoma" panose="020B0604030504040204" pitchFamily="34" charset="0"/>
                <a:ea typeface="Times New Roman" panose="02020603050405020304" pitchFamily="18" charset="0"/>
              </a:rPr>
              <a:t>người</a:t>
            </a:r>
            <a:r>
              <a:rPr lang="en-US" sz="1800" b="1" u="sng" dirty="0">
                <a:effectLst/>
                <a:latin typeface="Tahoma" panose="020B0604030504040204" pitchFamily="34" charset="0"/>
                <a:ea typeface="Times New Roman" panose="02020603050405020304" pitchFamily="18" charset="0"/>
              </a:rPr>
              <a:t> </a:t>
            </a:r>
            <a:r>
              <a:rPr lang="en-US" sz="1800" b="1" u="sng" dirty="0" err="1">
                <a:effectLst/>
                <a:latin typeface="Tahoma" panose="020B0604030504040204" pitchFamily="34" charset="0"/>
                <a:ea typeface="Times New Roman" panose="02020603050405020304" pitchFamily="18" charset="0"/>
              </a:rPr>
              <a:t>đến</a:t>
            </a:r>
            <a:r>
              <a:rPr lang="en-US" sz="1800" b="1" u="sng" dirty="0">
                <a:effectLst/>
                <a:latin typeface="Tahoma" panose="020B0604030504040204" pitchFamily="34" charset="0"/>
                <a:ea typeface="Times New Roman" panose="02020603050405020304" pitchFamily="18" charset="0"/>
              </a:rPr>
              <a:t> </a:t>
            </a:r>
            <a:r>
              <a:rPr lang="en-US" sz="1800" b="1" u="sng" dirty="0" err="1">
                <a:effectLst/>
                <a:latin typeface="Tahoma" panose="020B0604030504040204" pitchFamily="34" charset="0"/>
                <a:ea typeface="Times New Roman" panose="02020603050405020304" pitchFamily="18" charset="0"/>
              </a:rPr>
              <a:t>khám</a:t>
            </a:r>
            <a:r>
              <a:rPr lang="en-US" sz="1800" b="1" u="sng" dirty="0">
                <a:effectLst/>
                <a:latin typeface="Tahoma" panose="020B0604030504040204" pitchFamily="34" charset="0"/>
                <a:ea typeface="Times New Roman" panose="02020603050405020304" pitchFamily="18" charset="0"/>
              </a:rPr>
              <a:t> </a:t>
            </a:r>
            <a:r>
              <a:rPr lang="en-US" sz="1800" b="1" u="sng" dirty="0" err="1">
                <a:effectLst/>
                <a:latin typeface="Tahoma" panose="020B0604030504040204" pitchFamily="34" charset="0"/>
                <a:ea typeface="Times New Roman" panose="02020603050405020304" pitchFamily="18" charset="0"/>
              </a:rPr>
              <a:t>bệnh</a:t>
            </a:r>
            <a:r>
              <a:rPr lang="en-US" sz="1800" b="1" u="sng" dirty="0">
                <a:effectLst/>
                <a:latin typeface="Tahoma" panose="020B0604030504040204" pitchFamily="34" charset="0"/>
                <a:ea typeface="Times New Roman" panose="02020603050405020304" pitchFamily="18" charset="0"/>
              </a:rPr>
              <a:t>: (</a:t>
            </a:r>
            <a:r>
              <a:rPr lang="en-US" sz="1800" b="1" u="sng" dirty="0" err="1">
                <a:effectLst/>
                <a:latin typeface="Tahoma" panose="020B0604030504040204" pitchFamily="34" charset="0"/>
                <a:ea typeface="Times New Roman" panose="02020603050405020304" pitchFamily="18" charset="0"/>
              </a:rPr>
              <a:t>tt</a:t>
            </a:r>
            <a:r>
              <a:rPr lang="en-US" sz="1800" b="1" u="sng" dirty="0">
                <a:effectLst/>
                <a:latin typeface="Tahoma" panose="020B0604030504040204" pitchFamily="34" charset="0"/>
                <a:ea typeface="Times New Roman" panose="02020603050405020304" pitchFamily="18" charset="0"/>
              </a:rPr>
              <a:t>)</a:t>
            </a:r>
            <a:endParaRPr lang="en-US" sz="1800" b="1" u="sng" dirty="0">
              <a:effectLst/>
              <a:latin typeface="Times New Roman" panose="02020603050405020304" pitchFamily="18" charset="0"/>
              <a:ea typeface="Times New Roman" panose="02020603050405020304" pitchFamily="18" charset="0"/>
            </a:endParaRPr>
          </a:p>
          <a:p>
            <a:pPr>
              <a:spcAft>
                <a:spcPts val="600"/>
              </a:spcAft>
            </a:pPr>
            <a:r>
              <a:rPr lang="en-US" sz="1800" dirty="0">
                <a:effectLst/>
                <a:latin typeface="Tahoma" panose="020B0604030504040204" pitchFamily="34" charset="0"/>
                <a:ea typeface="Times New Roman" panose="02020603050405020304" pitchFamily="18" charset="0"/>
              </a:rPr>
              <a:t>d) </a:t>
            </a:r>
            <a:r>
              <a:rPr lang="en-US" sz="1800" dirty="0" err="1">
                <a:effectLst/>
                <a:latin typeface="Tahoma" panose="020B0604030504040204" pitchFamily="34" charset="0"/>
                <a:ea typeface="Times New Roman" panose="02020603050405020304" pitchFamily="18" charset="0"/>
              </a:rPr>
              <a:t>Khám</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bệnh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chỉ</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định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xét</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nghiệm</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kê</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đơn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phù</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hợp</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với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tình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trạng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bệnh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và</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khả</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năng</a:t>
            </a:r>
            <a:r>
              <a:rPr lang="en-US" sz="1800" dirty="0">
                <a:effectLst/>
                <a:latin typeface="Tahoma" panose="020B0604030504040204" pitchFamily="34" charset="0"/>
                <a:ea typeface="Times New Roman" panose="02020603050405020304" pitchFamily="18" charset="0"/>
              </a:rPr>
              <a:t> chi </a:t>
            </a:r>
            <a:r>
              <a:rPr lang="en-US" sz="1800" dirty="0" err="1">
                <a:effectLst/>
                <a:latin typeface="Tahoma" panose="020B0604030504040204" pitchFamily="34" charset="0"/>
                <a:ea typeface="Times New Roman" panose="02020603050405020304" pitchFamily="18" charset="0"/>
              </a:rPr>
              <a:t>trả</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của</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người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bệnh</a:t>
            </a:r>
            <a:r>
              <a:rPr lang="en-US" sz="1800" dirty="0">
                <a:effectLst/>
                <a:latin typeface="Tahoma" panose="020B060403050404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Aft>
                <a:spcPts val="600"/>
              </a:spcAft>
            </a:pPr>
            <a:r>
              <a:rPr lang="en-US" sz="1800" dirty="0">
                <a:effectLst/>
                <a:latin typeface="Tahoma" panose="020B0604030504040204" pitchFamily="34" charset="0"/>
                <a:ea typeface="Times New Roman" panose="02020603050405020304" pitchFamily="18" charset="0"/>
              </a:rPr>
              <a:t>đ) </a:t>
            </a:r>
            <a:r>
              <a:rPr lang="en-US" sz="1800" dirty="0" err="1">
                <a:effectLst/>
                <a:latin typeface="Tahoma" panose="020B0604030504040204" pitchFamily="34" charset="0"/>
                <a:ea typeface="Times New Roman" panose="02020603050405020304" pitchFamily="18" charset="0"/>
              </a:rPr>
              <a:t>Hướng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dẫn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dặn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dò</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người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bệnh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hoặc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người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đại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diện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hợp</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pháp</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của</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người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bệnh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về</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sử</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dụng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thuốc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theo</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đơn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chế</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độ</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chăm</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sóc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theo</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dõi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diễn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biến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bệnh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và</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hẹn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khám</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lại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khi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cần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thiết</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đối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với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người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bệnh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điều</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trị</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ngoại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trú</a:t>
            </a:r>
            <a:r>
              <a:rPr lang="en-US" sz="1800" dirty="0">
                <a:effectLst/>
                <a:latin typeface="Tahoma" panose="020B060403050404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a:spcAft>
                <a:spcPts val="600"/>
              </a:spcAft>
            </a:pPr>
            <a:r>
              <a:rPr lang="en-US" sz="1800" dirty="0">
                <a:effectLst/>
                <a:latin typeface="Tahoma" panose="020B0604030504040204" pitchFamily="34" charset="0"/>
                <a:ea typeface="Times New Roman" panose="02020603050405020304" pitchFamily="18" charset="0"/>
              </a:rPr>
              <a:t>e) </a:t>
            </a:r>
            <a:r>
              <a:rPr lang="en-US" sz="1800" dirty="0" err="1">
                <a:effectLst/>
                <a:latin typeface="Tahoma" panose="020B0604030504040204" pitchFamily="34" charset="0"/>
                <a:ea typeface="Times New Roman" panose="02020603050405020304" pitchFamily="18" charset="0"/>
              </a:rPr>
              <a:t>Hỗ</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trợ</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người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bệnh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nhanh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chóng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hoàn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thiện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các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thủ</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tục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nhập</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viện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khi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có</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chỉ</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định</a:t>
            </a:r>
            <a:r>
              <a:rPr lang="en-US" sz="1800" dirty="0">
                <a:effectLst/>
                <a:latin typeface="Tahoma" panose="020B060403050404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2" name="Title 1">
            <a:extLst>
              <a:ext uri="{FF2B5EF4-FFF2-40B4-BE49-F238E27FC236}">
                <a16:creationId xmlns:a16="http://schemas.microsoft.com/office/drawing/2014/main" id="{BC25CB8D-4E81-4FA8-B92B-F52D3A94138C}"/>
              </a:ext>
            </a:extLst>
          </p:cNvPr>
          <p:cNvSpPr>
            <a:spLocks noGrp="1"/>
          </p:cNvSpPr>
          <p:nvPr>
            <p:ph type="title"/>
          </p:nvPr>
        </p:nvSpPr>
        <p:spPr>
          <a:xfrm>
            <a:off x="523875" y="1395411"/>
            <a:ext cx="8229600" cy="876301"/>
          </a:xfrm>
        </p:spPr>
        <p:txBody>
          <a:bodyPr>
            <a:noAutofit/>
          </a:bodyPr>
          <a:lstStyle/>
          <a:p>
            <a:pPr>
              <a:spcAft>
                <a:spcPts val="600"/>
              </a:spcAft>
            </a:pPr>
            <a:r>
              <a:rPr lang="en-US" sz="2400" b="1" dirty="0" err="1">
                <a:effectLst/>
                <a:latin typeface="Tahoma" panose="020B0604030504040204" pitchFamily="34" charset="0"/>
                <a:ea typeface="Times New Roman" panose="02020603050405020304" pitchFamily="18" charset="0"/>
              </a:rPr>
              <a:t>Điều</a:t>
            </a:r>
            <a:r>
              <a:rPr lang="en-US" sz="2400" b="1" dirty="0">
                <a:effectLst/>
                <a:latin typeface="Tahoma" panose="020B0604030504040204" pitchFamily="34" charset="0"/>
                <a:ea typeface="Times New Roman" panose="02020603050405020304" pitchFamily="18" charset="0"/>
              </a:rPr>
              <a:t> 6. </a:t>
            </a:r>
            <a:r>
              <a:rPr lang="en-US" sz="2400" b="1" dirty="0" err="1">
                <a:effectLst/>
                <a:latin typeface="Tahoma" panose="020B0604030504040204" pitchFamily="34" charset="0"/>
                <a:ea typeface="Times New Roman" panose="02020603050405020304" pitchFamily="18" charset="0"/>
              </a:rPr>
              <a:t>Ứng</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xử</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của</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công</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chức</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viên</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chức</a:t>
            </a:r>
            <a:r>
              <a:rPr lang="en-US" sz="2400" b="1" dirty="0">
                <a:effectLst/>
                <a:latin typeface="Tahoma" panose="020B0604030504040204" pitchFamily="34" charset="0"/>
                <a:ea typeface="Times New Roman" panose="02020603050405020304" pitchFamily="18" charset="0"/>
              </a:rPr>
              <a:t> y </a:t>
            </a:r>
            <a:r>
              <a:rPr lang="en-US" sz="2400" b="1" dirty="0" err="1">
                <a:effectLst/>
                <a:latin typeface="Tahoma" panose="020B0604030504040204" pitchFamily="34" charset="0"/>
                <a:ea typeface="Times New Roman" panose="02020603050405020304" pitchFamily="18" charset="0"/>
              </a:rPr>
              <a:t>tế</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trong</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các</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cơ</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sở</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khám</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bệnh</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chữa</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bệnh</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7039617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6" name="Google Shape;176;p3"/>
          <p:cNvSpPr/>
          <p:nvPr/>
        </p:nvSpPr>
        <p:spPr>
          <a:xfrm>
            <a:off x="287337" y="1031875"/>
            <a:ext cx="7421562" cy="44450"/>
          </a:xfrm>
          <a:custGeom>
            <a:avLst/>
            <a:gdLst/>
            <a:ahLst/>
            <a:cxnLst/>
            <a:rect l="l" t="t" r="r" b="b"/>
            <a:pathLst>
              <a:path w="7420609" h="44450" extrusionOk="0">
                <a:moveTo>
                  <a:pt x="7420356" y="0"/>
                </a:moveTo>
                <a:lnTo>
                  <a:pt x="0" y="0"/>
                </a:lnTo>
                <a:lnTo>
                  <a:pt x="0" y="44196"/>
                </a:lnTo>
                <a:lnTo>
                  <a:pt x="7420356" y="44196"/>
                </a:lnTo>
                <a:lnTo>
                  <a:pt x="74203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6" name="Google Shape;168;p2">
            <a:extLst>
              <a:ext uri="{FF2B5EF4-FFF2-40B4-BE49-F238E27FC236}">
                <a16:creationId xmlns:a16="http://schemas.microsoft.com/office/drawing/2014/main" id="{2D1F5C1E-7C02-4BEB-AFE7-1F80DE363DE4}"/>
              </a:ext>
            </a:extLst>
          </p:cNvPr>
          <p:cNvSpPr txBox="1">
            <a:spLocks/>
          </p:cNvSpPr>
          <p:nvPr/>
        </p:nvSpPr>
        <p:spPr>
          <a:xfrm>
            <a:off x="457200" y="274638"/>
            <a:ext cx="8229600" cy="1011222"/>
          </a:xfrm>
          <a:prstGeom prst="rect">
            <a:avLst/>
          </a:prstGeom>
          <a:solidFill>
            <a:srgbClr val="F3A074"/>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100"/>
              <a:buFont typeface="Times New Roman"/>
              <a:buNone/>
              <a:defRPr sz="4100" b="1"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lgn="ctr"/>
            <a:r>
              <a:rPr lang="en-US" sz="3600" dirty="0">
                <a:solidFill>
                  <a:srgbClr val="0070C0"/>
                </a:solidFill>
              </a:rPr>
              <a:t>NỘI DUNG</a:t>
            </a:r>
            <a:r>
              <a:rPr lang="vi-VN" sz="3600" dirty="0">
                <a:solidFill>
                  <a:srgbClr val="0070C0"/>
                </a:solidFill>
              </a:rPr>
              <a:t> CỦA </a:t>
            </a:r>
            <a:r>
              <a:rPr lang="en-US" sz="3600" dirty="0">
                <a:solidFill>
                  <a:srgbClr val="0070C0"/>
                </a:solidFill>
              </a:rPr>
              <a:t>QUY TẮC </a:t>
            </a:r>
            <a:r>
              <a:rPr lang="vi-VN" sz="3600" dirty="0">
                <a:solidFill>
                  <a:srgbClr val="0070C0"/>
                </a:solidFill>
              </a:rPr>
              <a:t>ỨNG XỬ</a:t>
            </a:r>
            <a:endParaRPr lang="en-US" sz="3600" dirty="0">
              <a:solidFill>
                <a:srgbClr val="0070C0"/>
              </a:solidFill>
            </a:endParaRPr>
          </a:p>
        </p:txBody>
      </p:sp>
      <p:sp>
        <p:nvSpPr>
          <p:cNvPr id="3" name="Text Placeholder 2">
            <a:extLst>
              <a:ext uri="{FF2B5EF4-FFF2-40B4-BE49-F238E27FC236}">
                <a16:creationId xmlns:a16="http://schemas.microsoft.com/office/drawing/2014/main" id="{C4FBD2EC-F367-4554-858A-E817B6EF5CB5}"/>
              </a:ext>
            </a:extLst>
          </p:cNvPr>
          <p:cNvSpPr>
            <a:spLocks noGrp="1"/>
          </p:cNvSpPr>
          <p:nvPr>
            <p:ph type="body" idx="1"/>
          </p:nvPr>
        </p:nvSpPr>
        <p:spPr>
          <a:xfrm>
            <a:off x="523875" y="2271712"/>
            <a:ext cx="8229600" cy="3892548"/>
          </a:xfrm>
        </p:spPr>
        <p:txBody>
          <a:bodyPr/>
          <a:lstStyle/>
          <a:p>
            <a:pPr>
              <a:spcAft>
                <a:spcPts val="600"/>
              </a:spcAft>
            </a:pPr>
            <a:r>
              <a:rPr lang="en-US" sz="1800" b="1" u="sng" dirty="0">
                <a:effectLst/>
                <a:latin typeface="Tahoma" panose="020B0604030504040204" pitchFamily="34" charset="0"/>
                <a:ea typeface="Times New Roman" panose="02020603050405020304" pitchFamily="18" charset="0"/>
              </a:rPr>
              <a:t>3. </a:t>
            </a:r>
            <a:r>
              <a:rPr lang="en-US" sz="1800" b="1" u="sng" dirty="0" err="1">
                <a:effectLst/>
                <a:latin typeface="Tahoma" panose="020B0604030504040204" pitchFamily="34" charset="0"/>
                <a:ea typeface="Times New Roman" panose="02020603050405020304" pitchFamily="18" charset="0"/>
              </a:rPr>
              <a:t>Những</a:t>
            </a:r>
            <a:r>
              <a:rPr lang="en-US" sz="1800" b="1" u="sng" dirty="0">
                <a:effectLst/>
                <a:latin typeface="Tahoma" panose="020B0604030504040204" pitchFamily="34" charset="0"/>
                <a:ea typeface="Times New Roman" panose="02020603050405020304" pitchFamily="18" charset="0"/>
              </a:rPr>
              <a:t> </a:t>
            </a:r>
            <a:r>
              <a:rPr lang="en-US" sz="1800" b="1" u="sng" dirty="0" err="1">
                <a:effectLst/>
                <a:latin typeface="Tahoma" panose="020B0604030504040204" pitchFamily="34" charset="0"/>
                <a:ea typeface="Times New Roman" panose="02020603050405020304" pitchFamily="18" charset="0"/>
              </a:rPr>
              <a:t>việc</a:t>
            </a:r>
            <a:r>
              <a:rPr lang="en-US" sz="1800" b="1" u="sng" dirty="0">
                <a:effectLst/>
                <a:latin typeface="Tahoma" panose="020B0604030504040204" pitchFamily="34" charset="0"/>
                <a:ea typeface="Times New Roman" panose="02020603050405020304" pitchFamily="18" charset="0"/>
              </a:rPr>
              <a:t> </a:t>
            </a:r>
            <a:r>
              <a:rPr lang="en-US" sz="1800" b="1" u="sng" dirty="0" err="1">
                <a:effectLst/>
                <a:latin typeface="Tahoma" panose="020B0604030504040204" pitchFamily="34" charset="0"/>
                <a:ea typeface="Times New Roman" panose="02020603050405020304" pitchFamily="18" charset="0"/>
              </a:rPr>
              <a:t>phải</a:t>
            </a:r>
            <a:r>
              <a:rPr lang="en-US" sz="1800" b="1" u="sng" dirty="0">
                <a:effectLst/>
                <a:latin typeface="Tahoma" panose="020B0604030504040204" pitchFamily="34" charset="0"/>
                <a:ea typeface="Times New Roman" panose="02020603050405020304" pitchFamily="18" charset="0"/>
              </a:rPr>
              <a:t> </a:t>
            </a:r>
            <a:r>
              <a:rPr lang="en-US" sz="1800" b="1" u="sng" dirty="0" err="1">
                <a:effectLst/>
                <a:latin typeface="Tahoma" panose="020B0604030504040204" pitchFamily="34" charset="0"/>
                <a:ea typeface="Times New Roman" panose="02020603050405020304" pitchFamily="18" charset="0"/>
              </a:rPr>
              <a:t>làm</a:t>
            </a:r>
            <a:r>
              <a:rPr lang="en-US" sz="1800" b="1" u="sng" dirty="0">
                <a:effectLst/>
                <a:latin typeface="Tahoma" panose="020B0604030504040204" pitchFamily="34" charset="0"/>
                <a:ea typeface="Times New Roman" panose="02020603050405020304" pitchFamily="18" charset="0"/>
              </a:rPr>
              <a:t> </a:t>
            </a:r>
            <a:r>
              <a:rPr lang="en-US" sz="1800" b="1" u="sng" dirty="0" err="1">
                <a:effectLst/>
                <a:latin typeface="Tahoma" panose="020B0604030504040204" pitchFamily="34" charset="0"/>
                <a:ea typeface="Times New Roman" panose="02020603050405020304" pitchFamily="18" charset="0"/>
              </a:rPr>
              <a:t>đối</a:t>
            </a:r>
            <a:r>
              <a:rPr lang="en-US" sz="1800" b="1" u="sng" dirty="0">
                <a:effectLst/>
                <a:latin typeface="Tahoma" panose="020B0604030504040204" pitchFamily="34" charset="0"/>
                <a:ea typeface="Times New Roman" panose="02020603050405020304" pitchFamily="18" charset="0"/>
              </a:rPr>
              <a:t> </a:t>
            </a:r>
            <a:r>
              <a:rPr lang="en-US" sz="1800" b="1" u="sng" dirty="0" err="1">
                <a:effectLst/>
                <a:latin typeface="Tahoma" panose="020B0604030504040204" pitchFamily="34" charset="0"/>
                <a:ea typeface="Times New Roman" panose="02020603050405020304" pitchFamily="18" charset="0"/>
              </a:rPr>
              <a:t>với</a:t>
            </a:r>
            <a:r>
              <a:rPr lang="en-US" sz="1800" b="1" u="sng" dirty="0">
                <a:effectLst/>
                <a:latin typeface="Tahoma" panose="020B0604030504040204" pitchFamily="34" charset="0"/>
                <a:ea typeface="Times New Roman" panose="02020603050405020304" pitchFamily="18" charset="0"/>
              </a:rPr>
              <a:t> </a:t>
            </a:r>
            <a:r>
              <a:rPr lang="en-US" sz="1800" b="1" u="sng" dirty="0" err="1">
                <a:effectLst/>
                <a:latin typeface="Tahoma" panose="020B0604030504040204" pitchFamily="34" charset="0"/>
                <a:ea typeface="Times New Roman" panose="02020603050405020304" pitchFamily="18" charset="0"/>
              </a:rPr>
              <a:t>người</a:t>
            </a:r>
            <a:r>
              <a:rPr lang="en-US" sz="1800" b="1" u="sng" dirty="0">
                <a:effectLst/>
                <a:latin typeface="Tahoma" panose="020B0604030504040204" pitchFamily="34" charset="0"/>
                <a:ea typeface="Times New Roman" panose="02020603050405020304" pitchFamily="18" charset="0"/>
              </a:rPr>
              <a:t> </a:t>
            </a:r>
            <a:r>
              <a:rPr lang="en-US" sz="1800" b="1" u="sng" dirty="0" err="1">
                <a:effectLst/>
                <a:latin typeface="Tahoma" panose="020B0604030504040204" pitchFamily="34" charset="0"/>
                <a:ea typeface="Times New Roman" panose="02020603050405020304" pitchFamily="18" charset="0"/>
              </a:rPr>
              <a:t>bệnh</a:t>
            </a:r>
            <a:r>
              <a:rPr lang="en-US" sz="1800" b="1" u="sng" dirty="0">
                <a:effectLst/>
                <a:latin typeface="Tahoma" panose="020B0604030504040204" pitchFamily="34" charset="0"/>
                <a:ea typeface="Times New Roman" panose="02020603050405020304" pitchFamily="18" charset="0"/>
              </a:rPr>
              <a:t> </a:t>
            </a:r>
            <a:r>
              <a:rPr lang="en-US" sz="1800" b="1" u="sng" dirty="0" err="1">
                <a:effectLst/>
                <a:latin typeface="Tahoma" panose="020B0604030504040204" pitchFamily="34" charset="0"/>
                <a:ea typeface="Times New Roman" panose="02020603050405020304" pitchFamily="18" charset="0"/>
              </a:rPr>
              <a:t>điều</a:t>
            </a:r>
            <a:r>
              <a:rPr lang="en-US" sz="1800" b="1" u="sng" dirty="0">
                <a:effectLst/>
                <a:latin typeface="Tahoma" panose="020B0604030504040204" pitchFamily="34" charset="0"/>
                <a:ea typeface="Times New Roman" panose="02020603050405020304" pitchFamily="18" charset="0"/>
              </a:rPr>
              <a:t> </a:t>
            </a:r>
            <a:r>
              <a:rPr lang="en-US" sz="1800" b="1" u="sng" dirty="0" err="1">
                <a:effectLst/>
                <a:latin typeface="Tahoma" panose="020B0604030504040204" pitchFamily="34" charset="0"/>
                <a:ea typeface="Times New Roman" panose="02020603050405020304" pitchFamily="18" charset="0"/>
              </a:rPr>
              <a:t>trị</a:t>
            </a:r>
            <a:r>
              <a:rPr lang="en-US" sz="1800" b="1" u="sng" dirty="0">
                <a:effectLst/>
                <a:latin typeface="Tahoma" panose="020B0604030504040204" pitchFamily="34" charset="0"/>
                <a:ea typeface="Times New Roman" panose="02020603050405020304" pitchFamily="18" charset="0"/>
              </a:rPr>
              <a:t> </a:t>
            </a:r>
            <a:r>
              <a:rPr lang="en-US" sz="1800" b="1" u="sng" dirty="0" err="1">
                <a:effectLst/>
                <a:latin typeface="Tahoma" panose="020B0604030504040204" pitchFamily="34" charset="0"/>
                <a:ea typeface="Times New Roman" panose="02020603050405020304" pitchFamily="18" charset="0"/>
              </a:rPr>
              <a:t>nội</a:t>
            </a:r>
            <a:r>
              <a:rPr lang="en-US" sz="1800" b="1" u="sng" dirty="0">
                <a:effectLst/>
                <a:latin typeface="Tahoma" panose="020B0604030504040204" pitchFamily="34" charset="0"/>
                <a:ea typeface="Times New Roman" panose="02020603050405020304" pitchFamily="18" charset="0"/>
              </a:rPr>
              <a:t> </a:t>
            </a:r>
            <a:r>
              <a:rPr lang="en-US" sz="1800" b="1" u="sng" dirty="0" err="1">
                <a:effectLst/>
                <a:latin typeface="Tahoma" panose="020B0604030504040204" pitchFamily="34" charset="0"/>
                <a:ea typeface="Times New Roman" panose="02020603050405020304" pitchFamily="18" charset="0"/>
              </a:rPr>
              <a:t>trú</a:t>
            </a:r>
            <a:r>
              <a:rPr lang="en-US" sz="1800" b="1" u="sng" dirty="0">
                <a:effectLst/>
                <a:latin typeface="Tahoma" panose="020B0604030504040204" pitchFamily="34" charset="0"/>
                <a:ea typeface="Times New Roman" panose="02020603050405020304" pitchFamily="18" charset="0"/>
              </a:rPr>
              <a:t>:</a:t>
            </a:r>
            <a:endParaRPr lang="en-US" sz="1800" b="1" u="sng" dirty="0">
              <a:effectLst/>
              <a:latin typeface="Times New Roman" panose="02020603050405020304" pitchFamily="18" charset="0"/>
              <a:ea typeface="Times New Roman" panose="02020603050405020304" pitchFamily="18" charset="0"/>
            </a:endParaRPr>
          </a:p>
          <a:p>
            <a:pPr>
              <a:spcAft>
                <a:spcPts val="600"/>
              </a:spcAft>
            </a:pPr>
            <a:r>
              <a:rPr lang="en-US" sz="1400" dirty="0">
                <a:effectLst/>
                <a:latin typeface="Tahoma" panose="020B0604030504040204" pitchFamily="34" charset="0"/>
                <a:ea typeface="Times New Roman" panose="02020603050405020304" pitchFamily="18" charset="0"/>
              </a:rPr>
              <a:t>a) </a:t>
            </a:r>
            <a:r>
              <a:rPr lang="en-US" sz="1400" dirty="0" err="1">
                <a:effectLst/>
                <a:latin typeface="Tahoma" panose="020B0604030504040204" pitchFamily="34" charset="0"/>
                <a:ea typeface="Times New Roman" panose="02020603050405020304" pitchFamily="18" charset="0"/>
              </a:rPr>
              <a:t>Khẩn</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trương</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tiếp</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đón</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bố</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trí</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giường</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cho</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người</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bệnh</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hướng</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dẫn</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và</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giải</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thích</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nội</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quy</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quy</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định</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của</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bệnh</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viện</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và</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của</a:t>
            </a:r>
            <a:r>
              <a:rPr lang="en-US" sz="1400" dirty="0">
                <a:effectLst/>
                <a:latin typeface="Tahoma" panose="020B0604030504040204" pitchFamily="34" charset="0"/>
                <a:ea typeface="Times New Roman" panose="02020603050405020304" pitchFamily="18" charset="0"/>
              </a:rPr>
              <a:t> khoa;</a:t>
            </a:r>
            <a:endParaRPr lang="en-US" sz="1400" dirty="0">
              <a:effectLst/>
              <a:latin typeface="Times New Roman" panose="02020603050405020304" pitchFamily="18" charset="0"/>
              <a:ea typeface="Times New Roman" panose="02020603050405020304" pitchFamily="18" charset="0"/>
            </a:endParaRPr>
          </a:p>
          <a:p>
            <a:pPr>
              <a:spcAft>
                <a:spcPts val="600"/>
              </a:spcAft>
            </a:pPr>
            <a:r>
              <a:rPr lang="en-US" sz="1400" dirty="0">
                <a:effectLst/>
                <a:latin typeface="Tahoma" panose="020B0604030504040204" pitchFamily="34" charset="0"/>
                <a:ea typeface="Times New Roman" panose="02020603050405020304" pitchFamily="18" charset="0"/>
              </a:rPr>
              <a:t>b) </a:t>
            </a:r>
            <a:r>
              <a:rPr lang="en-US" sz="1400" dirty="0" err="1">
                <a:effectLst/>
                <a:latin typeface="Tahoma" panose="020B0604030504040204" pitchFamily="34" charset="0"/>
                <a:ea typeface="Times New Roman" panose="02020603050405020304" pitchFamily="18" charset="0"/>
              </a:rPr>
              <a:t>Thăm</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khám</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tìm</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hiểu</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phát</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hiện</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những</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diễn</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biến</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bất</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thường</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và</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giải</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quyết</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những</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nhu</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cầu</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cần</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thiết</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của</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người</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bệnh</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giải</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thích</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kịp</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thời</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những</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đề</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nghị</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thắc</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mắc</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của</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người</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bệnh</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hoặc</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người</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đại</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diện</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hợp</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pháp</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của</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người</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bệnh</a:t>
            </a:r>
            <a:r>
              <a:rPr lang="en-US" sz="1400" dirty="0">
                <a:effectLst/>
                <a:latin typeface="Tahoma" panose="020B0604030504040204" pitchFamily="34"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p>
            <a:pPr>
              <a:spcAft>
                <a:spcPts val="600"/>
              </a:spcAft>
            </a:pPr>
            <a:r>
              <a:rPr lang="en-US" sz="1400" dirty="0">
                <a:effectLst/>
                <a:latin typeface="Tahoma" panose="020B0604030504040204" pitchFamily="34" charset="0"/>
                <a:ea typeface="Times New Roman" panose="02020603050405020304" pitchFamily="18" charset="0"/>
              </a:rPr>
              <a:t>c) </a:t>
            </a:r>
            <a:r>
              <a:rPr lang="en-US" sz="1400" dirty="0" err="1">
                <a:effectLst/>
                <a:latin typeface="Tahoma" panose="020B0604030504040204" pitchFamily="34" charset="0"/>
                <a:ea typeface="Times New Roman" panose="02020603050405020304" pitchFamily="18" charset="0"/>
              </a:rPr>
              <a:t>Tư</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vấn</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giáo</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dục</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sức</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khoẻ</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và</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hướng</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dẫn</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người</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bệnh</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hoặc</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người</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đại</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diện</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hợp</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pháp</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của</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người</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bệnh</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thực</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hiện</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chế</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độ</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điều</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trị</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và</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chăm</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sóc</a:t>
            </a:r>
            <a:r>
              <a:rPr lang="en-US" sz="1400" dirty="0">
                <a:effectLst/>
                <a:latin typeface="Tahoma" panose="020B0604030504040204" pitchFamily="34"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p>
            <a:pPr>
              <a:spcAft>
                <a:spcPts val="600"/>
              </a:spcAft>
            </a:pPr>
            <a:r>
              <a:rPr lang="en-US" sz="1400" dirty="0">
                <a:effectLst/>
                <a:latin typeface="Tahoma" panose="020B0604030504040204" pitchFamily="34" charset="0"/>
                <a:ea typeface="Times New Roman" panose="02020603050405020304" pitchFamily="18" charset="0"/>
              </a:rPr>
              <a:t>d) </a:t>
            </a:r>
            <a:r>
              <a:rPr lang="en-US" sz="1400" dirty="0" err="1">
                <a:effectLst/>
                <a:latin typeface="Tahoma" panose="020B0604030504040204" pitchFamily="34" charset="0"/>
                <a:ea typeface="Times New Roman" panose="02020603050405020304" pitchFamily="18" charset="0"/>
              </a:rPr>
              <a:t>Giải</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quyết</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khẩn</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trương</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các</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yêu</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cầu</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chuyên</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môn</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có</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mặt</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kịp</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thời</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khi</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người</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bệnh</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hoặc</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người</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đại</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diện</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hợp</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pháp</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của</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người</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bệnh</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yêu</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cầu</a:t>
            </a:r>
            <a:r>
              <a:rPr lang="en-US" sz="1400" dirty="0">
                <a:effectLst/>
                <a:latin typeface="Tahoma" panose="020B0604030504040204"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a:spcAft>
                <a:spcPts val="600"/>
              </a:spcAft>
            </a:pPr>
            <a:r>
              <a:rPr lang="en-US" sz="1400" dirty="0">
                <a:effectLst/>
                <a:latin typeface="Tahoma" panose="020B0604030504040204" pitchFamily="34" charset="0"/>
                <a:ea typeface="Times New Roman" panose="02020603050405020304" pitchFamily="18" charset="0"/>
              </a:rPr>
              <a:t>đ) </a:t>
            </a:r>
            <a:r>
              <a:rPr lang="en-US" sz="1400" dirty="0" err="1">
                <a:effectLst/>
                <a:latin typeface="Tahoma" panose="020B0604030504040204" pitchFamily="34" charset="0"/>
                <a:ea typeface="Times New Roman" panose="02020603050405020304" pitchFamily="18" charset="0"/>
              </a:rPr>
              <a:t>Đối</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với</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người</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bệnh</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có</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chỉ</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định</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phẫu</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thuật</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phải</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thông</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báo</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giải</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thích</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trước</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cho</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người</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bệnh</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hoặc</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người</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đại</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diện</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của</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người</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bệnh</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về</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tình</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trạng</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bệnh</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phương</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pháp</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phẫu</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thuật</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khả</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năng</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rủi</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ro</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có</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thể</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xảy</a:t>
            </a:r>
            <a:r>
              <a:rPr lang="en-US" sz="1400" dirty="0">
                <a:effectLst/>
                <a:latin typeface="Tahoma" panose="020B0604030504040204" pitchFamily="34" charset="0"/>
                <a:ea typeface="Times New Roman" panose="02020603050405020304" pitchFamily="18" charset="0"/>
              </a:rPr>
              <a:t> ra </a:t>
            </a:r>
            <a:r>
              <a:rPr lang="en-US" sz="1400" dirty="0" err="1">
                <a:effectLst/>
                <a:latin typeface="Tahoma" panose="020B0604030504040204" pitchFamily="34" charset="0"/>
                <a:ea typeface="Times New Roman" panose="02020603050405020304" pitchFamily="18" charset="0"/>
              </a:rPr>
              <a:t>và</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thực</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hiện</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đầy</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đủ</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công</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tác</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chuẩn</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bị</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theo</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quy</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định</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Phải</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giải</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thích</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rõ</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lý</a:t>
            </a:r>
            <a:r>
              <a:rPr lang="en-US" sz="1400" dirty="0">
                <a:effectLst/>
                <a:latin typeface="Tahoma" panose="020B0604030504040204" pitchFamily="34" charset="0"/>
                <a:ea typeface="Times New Roman" panose="02020603050405020304" pitchFamily="18" charset="0"/>
              </a:rPr>
              <a:t> do </a:t>
            </a:r>
            <a:r>
              <a:rPr lang="en-US" sz="1400" dirty="0" err="1">
                <a:effectLst/>
                <a:latin typeface="Tahoma" panose="020B0604030504040204" pitchFamily="34" charset="0"/>
                <a:ea typeface="Times New Roman" panose="02020603050405020304" pitchFamily="18" charset="0"/>
              </a:rPr>
              <a:t>cho</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người</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bệnh</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hoặc</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người</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đại</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diện</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hợp</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pháp</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của</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người</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bệnh</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khi</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phải</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hoãn</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hoặc</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tạm</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ngừng</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phẫu</a:t>
            </a:r>
            <a:r>
              <a:rPr lang="en-US" sz="1400" dirty="0">
                <a:effectLst/>
                <a:latin typeface="Tahoma" panose="020B0604030504040204" pitchFamily="34" charset="0"/>
                <a:ea typeface="Times New Roman" panose="02020603050405020304" pitchFamily="18" charset="0"/>
              </a:rPr>
              <a:t> </a:t>
            </a:r>
            <a:r>
              <a:rPr lang="en-US" sz="1400" dirty="0" err="1">
                <a:effectLst/>
                <a:latin typeface="Tahoma" panose="020B0604030504040204" pitchFamily="34" charset="0"/>
                <a:ea typeface="Times New Roman" panose="02020603050405020304" pitchFamily="18" charset="0"/>
              </a:rPr>
              <a:t>thuật</a:t>
            </a:r>
            <a:r>
              <a:rPr lang="en-US" sz="1400" dirty="0">
                <a:effectLst/>
                <a:latin typeface="Tahoma" panose="020B0604030504040204" pitchFamily="34"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p>
            <a:endParaRPr lang="en-US" dirty="0"/>
          </a:p>
        </p:txBody>
      </p:sp>
      <p:sp>
        <p:nvSpPr>
          <p:cNvPr id="2" name="Title 1">
            <a:extLst>
              <a:ext uri="{FF2B5EF4-FFF2-40B4-BE49-F238E27FC236}">
                <a16:creationId xmlns:a16="http://schemas.microsoft.com/office/drawing/2014/main" id="{BC25CB8D-4E81-4FA8-B92B-F52D3A94138C}"/>
              </a:ext>
            </a:extLst>
          </p:cNvPr>
          <p:cNvSpPr>
            <a:spLocks noGrp="1"/>
          </p:cNvSpPr>
          <p:nvPr>
            <p:ph type="title"/>
          </p:nvPr>
        </p:nvSpPr>
        <p:spPr>
          <a:xfrm>
            <a:off x="523875" y="1395411"/>
            <a:ext cx="8229600" cy="876301"/>
          </a:xfrm>
        </p:spPr>
        <p:txBody>
          <a:bodyPr>
            <a:noAutofit/>
          </a:bodyPr>
          <a:lstStyle/>
          <a:p>
            <a:pPr>
              <a:spcAft>
                <a:spcPts val="600"/>
              </a:spcAft>
            </a:pPr>
            <a:r>
              <a:rPr lang="en-US" sz="2400" b="1" dirty="0" err="1">
                <a:effectLst/>
                <a:latin typeface="Tahoma" panose="020B0604030504040204" pitchFamily="34" charset="0"/>
                <a:ea typeface="Times New Roman" panose="02020603050405020304" pitchFamily="18" charset="0"/>
              </a:rPr>
              <a:t>Điều</a:t>
            </a:r>
            <a:r>
              <a:rPr lang="en-US" sz="2400" b="1" dirty="0">
                <a:effectLst/>
                <a:latin typeface="Tahoma" panose="020B0604030504040204" pitchFamily="34" charset="0"/>
                <a:ea typeface="Times New Roman" panose="02020603050405020304" pitchFamily="18" charset="0"/>
              </a:rPr>
              <a:t> 6. </a:t>
            </a:r>
            <a:r>
              <a:rPr lang="en-US" sz="2400" b="1" dirty="0" err="1">
                <a:effectLst/>
                <a:latin typeface="Tahoma" panose="020B0604030504040204" pitchFamily="34" charset="0"/>
                <a:ea typeface="Times New Roman" panose="02020603050405020304" pitchFamily="18" charset="0"/>
              </a:rPr>
              <a:t>Ứng</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xử</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của</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công</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chức</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viên</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chức</a:t>
            </a:r>
            <a:r>
              <a:rPr lang="en-US" sz="2400" b="1" dirty="0">
                <a:effectLst/>
                <a:latin typeface="Tahoma" panose="020B0604030504040204" pitchFamily="34" charset="0"/>
                <a:ea typeface="Times New Roman" panose="02020603050405020304" pitchFamily="18" charset="0"/>
              </a:rPr>
              <a:t> y </a:t>
            </a:r>
            <a:r>
              <a:rPr lang="en-US" sz="2400" b="1" dirty="0" err="1">
                <a:effectLst/>
                <a:latin typeface="Tahoma" panose="020B0604030504040204" pitchFamily="34" charset="0"/>
                <a:ea typeface="Times New Roman" panose="02020603050405020304" pitchFamily="18" charset="0"/>
              </a:rPr>
              <a:t>tế</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trong</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các</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cơ</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sở</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khám</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bệnh</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chữa</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bệnh</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332889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6" name="Google Shape;176;p3"/>
          <p:cNvSpPr/>
          <p:nvPr/>
        </p:nvSpPr>
        <p:spPr>
          <a:xfrm>
            <a:off x="287337" y="1031875"/>
            <a:ext cx="7421562" cy="44450"/>
          </a:xfrm>
          <a:custGeom>
            <a:avLst/>
            <a:gdLst/>
            <a:ahLst/>
            <a:cxnLst/>
            <a:rect l="l" t="t" r="r" b="b"/>
            <a:pathLst>
              <a:path w="7420609" h="44450" extrusionOk="0">
                <a:moveTo>
                  <a:pt x="7420356" y="0"/>
                </a:moveTo>
                <a:lnTo>
                  <a:pt x="0" y="0"/>
                </a:lnTo>
                <a:lnTo>
                  <a:pt x="0" y="44196"/>
                </a:lnTo>
                <a:lnTo>
                  <a:pt x="7420356" y="44196"/>
                </a:lnTo>
                <a:lnTo>
                  <a:pt x="74203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6" name="Google Shape;168;p2">
            <a:extLst>
              <a:ext uri="{FF2B5EF4-FFF2-40B4-BE49-F238E27FC236}">
                <a16:creationId xmlns:a16="http://schemas.microsoft.com/office/drawing/2014/main" id="{2D1F5C1E-7C02-4BEB-AFE7-1F80DE363DE4}"/>
              </a:ext>
            </a:extLst>
          </p:cNvPr>
          <p:cNvSpPr txBox="1">
            <a:spLocks/>
          </p:cNvSpPr>
          <p:nvPr/>
        </p:nvSpPr>
        <p:spPr>
          <a:xfrm>
            <a:off x="457200" y="274638"/>
            <a:ext cx="8229600" cy="1011222"/>
          </a:xfrm>
          <a:prstGeom prst="rect">
            <a:avLst/>
          </a:prstGeom>
          <a:solidFill>
            <a:srgbClr val="F3A074"/>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100"/>
              <a:buFont typeface="Times New Roman"/>
              <a:buNone/>
              <a:defRPr sz="4100" b="1"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lgn="ctr"/>
            <a:r>
              <a:rPr lang="en-US" sz="3600" dirty="0">
                <a:solidFill>
                  <a:srgbClr val="0070C0"/>
                </a:solidFill>
              </a:rPr>
              <a:t>NỘI DUNG</a:t>
            </a:r>
            <a:r>
              <a:rPr lang="vi-VN" sz="3600" dirty="0">
                <a:solidFill>
                  <a:srgbClr val="0070C0"/>
                </a:solidFill>
              </a:rPr>
              <a:t> CỦA </a:t>
            </a:r>
            <a:r>
              <a:rPr lang="en-US" sz="3600" dirty="0">
                <a:solidFill>
                  <a:srgbClr val="0070C0"/>
                </a:solidFill>
              </a:rPr>
              <a:t>QUY TẮC </a:t>
            </a:r>
            <a:r>
              <a:rPr lang="vi-VN" sz="3600" dirty="0">
                <a:solidFill>
                  <a:srgbClr val="0070C0"/>
                </a:solidFill>
              </a:rPr>
              <a:t>ỨNG XỬ</a:t>
            </a:r>
            <a:endParaRPr lang="en-US" sz="3600" dirty="0">
              <a:solidFill>
                <a:srgbClr val="0070C0"/>
              </a:solidFill>
            </a:endParaRPr>
          </a:p>
        </p:txBody>
      </p:sp>
      <p:sp>
        <p:nvSpPr>
          <p:cNvPr id="3" name="Text Placeholder 2">
            <a:extLst>
              <a:ext uri="{FF2B5EF4-FFF2-40B4-BE49-F238E27FC236}">
                <a16:creationId xmlns:a16="http://schemas.microsoft.com/office/drawing/2014/main" id="{C4FBD2EC-F367-4554-858A-E817B6EF5CB5}"/>
              </a:ext>
            </a:extLst>
          </p:cNvPr>
          <p:cNvSpPr>
            <a:spLocks noGrp="1"/>
          </p:cNvSpPr>
          <p:nvPr>
            <p:ph type="body" idx="1"/>
          </p:nvPr>
        </p:nvSpPr>
        <p:spPr>
          <a:xfrm>
            <a:off x="287338" y="2271712"/>
            <a:ext cx="8704262" cy="3892548"/>
          </a:xfrm>
        </p:spPr>
        <p:txBody>
          <a:bodyPr/>
          <a:lstStyle/>
          <a:p>
            <a:pPr>
              <a:spcAft>
                <a:spcPts val="600"/>
              </a:spcAft>
            </a:pPr>
            <a:r>
              <a:rPr lang="en-US" sz="1800" b="1" u="sng" dirty="0">
                <a:effectLst/>
                <a:latin typeface="Tahoma" panose="020B0604030504040204" pitchFamily="34" charset="0"/>
                <a:ea typeface="Times New Roman" panose="02020603050405020304" pitchFamily="18" charset="0"/>
              </a:rPr>
              <a:t>4. </a:t>
            </a:r>
            <a:r>
              <a:rPr lang="en-US" sz="1800" b="1" u="sng" dirty="0" err="1">
                <a:effectLst/>
                <a:latin typeface="Tahoma" panose="020B0604030504040204" pitchFamily="34" charset="0"/>
                <a:ea typeface="Times New Roman" panose="02020603050405020304" pitchFamily="18" charset="0"/>
              </a:rPr>
              <a:t>Những</a:t>
            </a:r>
            <a:r>
              <a:rPr lang="en-US" sz="1800" b="1" u="sng" dirty="0">
                <a:effectLst/>
                <a:latin typeface="Tahoma" panose="020B0604030504040204" pitchFamily="34" charset="0"/>
                <a:ea typeface="Times New Roman" panose="02020603050405020304" pitchFamily="18" charset="0"/>
              </a:rPr>
              <a:t> </a:t>
            </a:r>
            <a:r>
              <a:rPr lang="en-US" sz="1800" b="1" u="sng" dirty="0" err="1">
                <a:effectLst/>
                <a:latin typeface="Tahoma" panose="020B0604030504040204" pitchFamily="34" charset="0"/>
                <a:ea typeface="Times New Roman" panose="02020603050405020304" pitchFamily="18" charset="0"/>
              </a:rPr>
              <a:t>việc</a:t>
            </a:r>
            <a:r>
              <a:rPr lang="en-US" sz="1800" b="1" u="sng" dirty="0">
                <a:effectLst/>
                <a:latin typeface="Tahoma" panose="020B0604030504040204" pitchFamily="34" charset="0"/>
                <a:ea typeface="Times New Roman" panose="02020603050405020304" pitchFamily="18" charset="0"/>
              </a:rPr>
              <a:t> </a:t>
            </a:r>
            <a:r>
              <a:rPr lang="en-US" sz="1800" b="1" u="sng" dirty="0" err="1">
                <a:effectLst/>
                <a:latin typeface="Tahoma" panose="020B0604030504040204" pitchFamily="34" charset="0"/>
                <a:ea typeface="Times New Roman" panose="02020603050405020304" pitchFamily="18" charset="0"/>
              </a:rPr>
              <a:t>phải</a:t>
            </a:r>
            <a:r>
              <a:rPr lang="en-US" sz="1800" b="1" u="sng" dirty="0">
                <a:effectLst/>
                <a:latin typeface="Tahoma" panose="020B0604030504040204" pitchFamily="34" charset="0"/>
                <a:ea typeface="Times New Roman" panose="02020603050405020304" pitchFamily="18" charset="0"/>
              </a:rPr>
              <a:t> </a:t>
            </a:r>
            <a:r>
              <a:rPr lang="en-US" sz="1800" b="1" u="sng" dirty="0" err="1">
                <a:effectLst/>
                <a:latin typeface="Tahoma" panose="020B0604030504040204" pitchFamily="34" charset="0"/>
                <a:ea typeface="Times New Roman" panose="02020603050405020304" pitchFamily="18" charset="0"/>
              </a:rPr>
              <a:t>làm</a:t>
            </a:r>
            <a:r>
              <a:rPr lang="en-US" sz="1800" b="1" u="sng" dirty="0">
                <a:effectLst/>
                <a:latin typeface="Tahoma" panose="020B0604030504040204" pitchFamily="34" charset="0"/>
                <a:ea typeface="Times New Roman" panose="02020603050405020304" pitchFamily="18" charset="0"/>
              </a:rPr>
              <a:t> </a:t>
            </a:r>
            <a:r>
              <a:rPr lang="en-US" sz="1800" b="1" u="sng" dirty="0" err="1">
                <a:effectLst/>
                <a:latin typeface="Tahoma" panose="020B0604030504040204" pitchFamily="34" charset="0"/>
                <a:ea typeface="Times New Roman" panose="02020603050405020304" pitchFamily="18" charset="0"/>
              </a:rPr>
              <a:t>đối</a:t>
            </a:r>
            <a:r>
              <a:rPr lang="en-US" sz="1800" b="1" u="sng" dirty="0">
                <a:effectLst/>
                <a:latin typeface="Tahoma" panose="020B0604030504040204" pitchFamily="34" charset="0"/>
                <a:ea typeface="Times New Roman" panose="02020603050405020304" pitchFamily="18" charset="0"/>
              </a:rPr>
              <a:t> </a:t>
            </a:r>
            <a:r>
              <a:rPr lang="en-US" sz="1800" b="1" u="sng" dirty="0" err="1">
                <a:effectLst/>
                <a:latin typeface="Tahoma" panose="020B0604030504040204" pitchFamily="34" charset="0"/>
                <a:ea typeface="Times New Roman" panose="02020603050405020304" pitchFamily="18" charset="0"/>
              </a:rPr>
              <a:t>với</a:t>
            </a:r>
            <a:r>
              <a:rPr lang="en-US" sz="1800" b="1" u="sng" dirty="0">
                <a:effectLst/>
                <a:latin typeface="Tahoma" panose="020B0604030504040204" pitchFamily="34" charset="0"/>
                <a:ea typeface="Times New Roman" panose="02020603050405020304" pitchFamily="18" charset="0"/>
              </a:rPr>
              <a:t> </a:t>
            </a:r>
            <a:r>
              <a:rPr lang="en-US" sz="1800" b="1" u="sng" dirty="0" err="1">
                <a:effectLst/>
                <a:latin typeface="Tahoma" panose="020B0604030504040204" pitchFamily="34" charset="0"/>
                <a:ea typeface="Times New Roman" panose="02020603050405020304" pitchFamily="18" charset="0"/>
              </a:rPr>
              <a:t>người</a:t>
            </a:r>
            <a:r>
              <a:rPr lang="en-US" sz="1800" b="1" u="sng" dirty="0">
                <a:effectLst/>
                <a:latin typeface="Tahoma" panose="020B0604030504040204" pitchFamily="34" charset="0"/>
                <a:ea typeface="Times New Roman" panose="02020603050405020304" pitchFamily="18" charset="0"/>
              </a:rPr>
              <a:t> </a:t>
            </a:r>
            <a:r>
              <a:rPr lang="en-US" sz="1800" b="1" u="sng" dirty="0" err="1">
                <a:effectLst/>
                <a:latin typeface="Tahoma" panose="020B0604030504040204" pitchFamily="34" charset="0"/>
                <a:ea typeface="Times New Roman" panose="02020603050405020304" pitchFamily="18" charset="0"/>
              </a:rPr>
              <a:t>bệnh</a:t>
            </a:r>
            <a:r>
              <a:rPr lang="en-US" sz="1800" b="1" u="sng" dirty="0">
                <a:effectLst/>
                <a:latin typeface="Tahoma" panose="020B0604030504040204" pitchFamily="34" charset="0"/>
                <a:ea typeface="Times New Roman" panose="02020603050405020304" pitchFamily="18" charset="0"/>
              </a:rPr>
              <a:t> ra </a:t>
            </a:r>
            <a:r>
              <a:rPr lang="en-US" sz="1800" b="1" u="sng" dirty="0" err="1">
                <a:effectLst/>
                <a:latin typeface="Tahoma" panose="020B0604030504040204" pitchFamily="34" charset="0"/>
                <a:ea typeface="Times New Roman" panose="02020603050405020304" pitchFamily="18" charset="0"/>
              </a:rPr>
              <a:t>viện</a:t>
            </a:r>
            <a:r>
              <a:rPr lang="en-US" sz="1800" b="1" u="sng" dirty="0">
                <a:effectLst/>
                <a:latin typeface="Tahoma" panose="020B0604030504040204" pitchFamily="34" charset="0"/>
                <a:ea typeface="Times New Roman" panose="02020603050405020304" pitchFamily="18" charset="0"/>
              </a:rPr>
              <a:t> </a:t>
            </a:r>
            <a:r>
              <a:rPr lang="en-US" sz="1800" b="1" u="sng" dirty="0" err="1">
                <a:effectLst/>
                <a:latin typeface="Tahoma" panose="020B0604030504040204" pitchFamily="34" charset="0"/>
                <a:ea typeface="Times New Roman" panose="02020603050405020304" pitchFamily="18" charset="0"/>
              </a:rPr>
              <a:t>hoặc</a:t>
            </a:r>
            <a:r>
              <a:rPr lang="en-US" sz="1800" b="1" u="sng" dirty="0">
                <a:effectLst/>
                <a:latin typeface="Tahoma" panose="020B0604030504040204" pitchFamily="34" charset="0"/>
                <a:ea typeface="Times New Roman" panose="02020603050405020304" pitchFamily="18" charset="0"/>
              </a:rPr>
              <a:t> </a:t>
            </a:r>
            <a:r>
              <a:rPr lang="en-US" sz="1800" b="1" u="sng" dirty="0" err="1">
                <a:effectLst/>
                <a:latin typeface="Tahoma" panose="020B0604030504040204" pitchFamily="34" charset="0"/>
                <a:ea typeface="Times New Roman" panose="02020603050405020304" pitchFamily="18" charset="0"/>
              </a:rPr>
              <a:t>chuyển</a:t>
            </a:r>
            <a:r>
              <a:rPr lang="en-US" sz="1800" b="1" u="sng" dirty="0">
                <a:effectLst/>
                <a:latin typeface="Tahoma" panose="020B0604030504040204" pitchFamily="34" charset="0"/>
                <a:ea typeface="Times New Roman" panose="02020603050405020304" pitchFamily="18" charset="0"/>
              </a:rPr>
              <a:t> </a:t>
            </a:r>
            <a:r>
              <a:rPr lang="en-US" sz="1800" b="1" u="sng" dirty="0" err="1">
                <a:effectLst/>
                <a:latin typeface="Tahoma" panose="020B0604030504040204" pitchFamily="34" charset="0"/>
                <a:ea typeface="Times New Roman" panose="02020603050405020304" pitchFamily="18" charset="0"/>
              </a:rPr>
              <a:t>tuyến</a:t>
            </a:r>
            <a:r>
              <a:rPr lang="en-US" sz="1800" b="1" u="sng" dirty="0">
                <a:effectLst/>
                <a:latin typeface="Tahoma" panose="020B0604030504040204" pitchFamily="34" charset="0"/>
                <a:ea typeface="Times New Roman" panose="02020603050405020304" pitchFamily="18" charset="0"/>
              </a:rPr>
              <a:t>:</a:t>
            </a:r>
            <a:endParaRPr lang="en-US" sz="1800" b="1" u="sng" dirty="0">
              <a:effectLst/>
              <a:latin typeface="Times New Roman" panose="02020603050405020304" pitchFamily="18" charset="0"/>
              <a:ea typeface="Times New Roman" panose="02020603050405020304" pitchFamily="18" charset="0"/>
            </a:endParaRPr>
          </a:p>
          <a:p>
            <a:pPr>
              <a:spcAft>
                <a:spcPts val="600"/>
              </a:spcAft>
            </a:pPr>
            <a:r>
              <a:rPr lang="en-US" sz="1800" dirty="0">
                <a:effectLst/>
                <a:latin typeface="Tahoma" panose="020B0604030504040204" pitchFamily="34" charset="0"/>
                <a:ea typeface="Times New Roman" panose="02020603050405020304" pitchFamily="18" charset="0"/>
              </a:rPr>
              <a:t>a) </a:t>
            </a:r>
            <a:r>
              <a:rPr lang="en-US" sz="1800" dirty="0" err="1">
                <a:effectLst/>
                <a:latin typeface="Tahoma" panose="020B0604030504040204" pitchFamily="34" charset="0"/>
                <a:ea typeface="Times New Roman" panose="02020603050405020304" pitchFamily="18" charset="0"/>
              </a:rPr>
              <a:t>Thông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báo</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và</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dặn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dò</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người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bệnh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hoặc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người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đại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diện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hợp</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pháp</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của</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người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bệnh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những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điều</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cần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thực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hiện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sau</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khi</a:t>
            </a:r>
            <a:r>
              <a:rPr lang="en-US" sz="1800" dirty="0">
                <a:effectLst/>
                <a:latin typeface="Tahoma" panose="020B0604030504040204" pitchFamily="34" charset="0"/>
                <a:ea typeface="Times New Roman" panose="02020603050405020304" pitchFamily="18" charset="0"/>
              </a:rPr>
              <a:t> ra </a:t>
            </a:r>
            <a:r>
              <a:rPr lang="en-US" sz="1800" dirty="0" err="1">
                <a:effectLst/>
                <a:latin typeface="Tahoma" panose="020B0604030504040204" pitchFamily="34" charset="0"/>
                <a:ea typeface="Times New Roman" panose="02020603050405020304" pitchFamily="18" charset="0"/>
              </a:rPr>
              <a:t>viện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Trường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hợp</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chuyển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tuyến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cần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giải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thích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lý</a:t>
            </a:r>
            <a:r>
              <a:rPr lang="en-US" sz="1800" dirty="0">
                <a:effectLst/>
                <a:latin typeface="Tahoma" panose="020B0604030504040204" pitchFamily="34" charset="0"/>
                <a:ea typeface="Times New Roman" panose="02020603050405020304" pitchFamily="18" charset="0"/>
              </a:rPr>
              <a:t> do </a:t>
            </a:r>
            <a:r>
              <a:rPr lang="en-US" sz="1800" dirty="0" err="1">
                <a:effectLst/>
                <a:latin typeface="Tahoma" panose="020B0604030504040204" pitchFamily="34" charset="0"/>
                <a:ea typeface="Times New Roman" panose="02020603050405020304" pitchFamily="18" charset="0"/>
              </a:rPr>
              <a:t>cho</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người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bệnh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hoặc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người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đại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diện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hợp</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pháp</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của</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người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bệnh</a:t>
            </a:r>
            <a:r>
              <a:rPr lang="en-US" sz="1800" dirty="0">
                <a:effectLst/>
                <a:latin typeface="Tahoma" panose="020B060403050404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a:spcAft>
                <a:spcPts val="600"/>
              </a:spcAft>
            </a:pPr>
            <a:r>
              <a:rPr lang="en-US" sz="1800" dirty="0">
                <a:effectLst/>
                <a:latin typeface="Tahoma" panose="020B0604030504040204" pitchFamily="34" charset="0"/>
                <a:ea typeface="Times New Roman" panose="02020603050405020304" pitchFamily="18" charset="0"/>
              </a:rPr>
              <a:t>b) </a:t>
            </a:r>
            <a:r>
              <a:rPr lang="en-US" sz="1800" dirty="0" err="1">
                <a:effectLst/>
                <a:latin typeface="Tahoma" panose="020B0604030504040204" pitchFamily="34" charset="0"/>
                <a:ea typeface="Times New Roman" panose="02020603050405020304" pitchFamily="18" charset="0"/>
              </a:rPr>
              <a:t>Công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khai</a:t>
            </a:r>
            <a:r>
              <a:rPr lang="en-US" sz="1800" dirty="0">
                <a:effectLst/>
                <a:latin typeface="Tahoma" panose="020B0604030504040204" pitchFamily="34" charset="0"/>
                <a:ea typeface="Times New Roman" panose="02020603050405020304" pitchFamily="18" charset="0"/>
              </a:rPr>
              <a:t> chi </a:t>
            </a:r>
            <a:r>
              <a:rPr lang="en-US" sz="1800" dirty="0" err="1">
                <a:effectLst/>
                <a:latin typeface="Tahoma" panose="020B0604030504040204" pitchFamily="34" charset="0"/>
                <a:ea typeface="Times New Roman" panose="02020603050405020304" pitchFamily="18" charset="0"/>
              </a:rPr>
              <a:t>tiết</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từng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khoản</a:t>
            </a:r>
            <a:r>
              <a:rPr lang="en-US" sz="1800" dirty="0">
                <a:effectLst/>
                <a:latin typeface="Tahoma" panose="020B0604030504040204" pitchFamily="34" charset="0"/>
                <a:ea typeface="Times New Roman" panose="02020603050405020304" pitchFamily="18" charset="0"/>
              </a:rPr>
              <a:t> chi </a:t>
            </a:r>
            <a:r>
              <a:rPr lang="en-US" sz="1800" dirty="0" err="1">
                <a:effectLst/>
                <a:latin typeface="Tahoma" panose="020B0604030504040204" pitchFamily="34" charset="0"/>
                <a:ea typeface="Times New Roman" panose="02020603050405020304" pitchFamily="18" charset="0"/>
              </a:rPr>
              <a:t>phí</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trong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phiếu</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thanh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toán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giá</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dịch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vụ</a:t>
            </a:r>
            <a:r>
              <a:rPr lang="en-US" sz="1800" dirty="0">
                <a:effectLst/>
                <a:latin typeface="Tahoma" panose="020B0604030504040204" pitchFamily="34" charset="0"/>
                <a:ea typeface="Times New Roman" panose="02020603050405020304" pitchFamily="18" charset="0"/>
              </a:rPr>
              <a:t> y </a:t>
            </a:r>
            <a:r>
              <a:rPr lang="en-US" sz="1800" dirty="0" err="1">
                <a:effectLst/>
                <a:latin typeface="Tahoma" panose="020B0604030504040204" pitchFamily="34" charset="0"/>
                <a:ea typeface="Times New Roman" panose="02020603050405020304" pitchFamily="18" charset="0"/>
              </a:rPr>
              <a:t>tế</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mà</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người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bệnh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phải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thanh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toán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giải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thích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đầy</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đủ</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khi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người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bệnh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hoặc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người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đại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diện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hợp</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pháp</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của</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người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bệnh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có</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yêu</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cầu</a:t>
            </a:r>
            <a:r>
              <a:rPr lang="en-US" sz="1800" dirty="0">
                <a:effectLst/>
                <a:latin typeface="Tahoma" panose="020B060403050404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a:spcAft>
                <a:spcPts val="600"/>
              </a:spcAft>
            </a:pPr>
            <a:r>
              <a:rPr lang="en-US" sz="1800" dirty="0">
                <a:effectLst/>
                <a:latin typeface="Tahoma" panose="020B0604030504040204" pitchFamily="34" charset="0"/>
                <a:ea typeface="Times New Roman" panose="02020603050405020304" pitchFamily="18" charset="0"/>
              </a:rPr>
              <a:t>c) </a:t>
            </a:r>
            <a:r>
              <a:rPr lang="en-US" sz="1800" dirty="0" err="1">
                <a:effectLst/>
                <a:latin typeface="Tahoma" panose="020B0604030504040204" pitchFamily="34" charset="0"/>
                <a:ea typeface="Times New Roman" panose="02020603050405020304" pitchFamily="18" charset="0"/>
              </a:rPr>
              <a:t>Khẩn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trương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thực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hiện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các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thủ</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tục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cho</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người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bệnh</a:t>
            </a:r>
            <a:r>
              <a:rPr lang="en-US" sz="1800" dirty="0">
                <a:effectLst/>
                <a:latin typeface="Tahoma" panose="020B0604030504040204" pitchFamily="34" charset="0"/>
                <a:ea typeface="Times New Roman" panose="02020603050405020304" pitchFamily="18" charset="0"/>
              </a:rPr>
              <a:t> ra </a:t>
            </a:r>
            <a:r>
              <a:rPr lang="en-US" sz="1800" dirty="0" err="1">
                <a:effectLst/>
                <a:latin typeface="Tahoma" panose="020B0604030504040204" pitchFamily="34" charset="0"/>
                <a:ea typeface="Times New Roman" panose="02020603050405020304" pitchFamily="18" charset="0"/>
              </a:rPr>
              <a:t>viện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hoặc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chuyển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tuyến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theo</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quy</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định</a:t>
            </a:r>
            <a:r>
              <a:rPr lang="en-US" sz="1800" dirty="0">
                <a:effectLst/>
                <a:latin typeface="Tahoma" panose="020B060403050404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a:spcAft>
                <a:spcPts val="600"/>
              </a:spcAft>
            </a:pPr>
            <a:r>
              <a:rPr lang="en-US" sz="1800" dirty="0">
                <a:effectLst/>
                <a:latin typeface="Tahoma" panose="020B0604030504040204" pitchFamily="34" charset="0"/>
                <a:ea typeface="Times New Roman" panose="02020603050405020304" pitchFamily="18" charset="0"/>
              </a:rPr>
              <a:t>d) </a:t>
            </a:r>
            <a:r>
              <a:rPr lang="en-US" sz="1800" dirty="0" err="1">
                <a:effectLst/>
                <a:latin typeface="Tahoma" panose="020B0604030504040204" pitchFamily="34" charset="0"/>
                <a:ea typeface="Times New Roman" panose="02020603050405020304" pitchFamily="18" charset="0"/>
              </a:rPr>
              <a:t>Tiếp</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thu</a:t>
            </a:r>
            <a:r>
              <a:rPr lang="en-US" sz="1800" dirty="0">
                <a:effectLst/>
                <a:latin typeface="Tahoma" panose="020B0604030504040204" pitchFamily="34" charset="0"/>
                <a:ea typeface="Times New Roman" panose="02020603050405020304" pitchFamily="18" charset="0"/>
              </a:rPr>
              <a:t> ý </a:t>
            </a:r>
            <a:r>
              <a:rPr lang="en-US" sz="1800" dirty="0" err="1">
                <a:effectLst/>
                <a:latin typeface="Tahoma" panose="020B0604030504040204" pitchFamily="34" charset="0"/>
                <a:ea typeface="Times New Roman" panose="02020603050405020304" pitchFamily="18" charset="0"/>
              </a:rPr>
              <a:t>kiến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góp</a:t>
            </a:r>
            <a:r>
              <a:rPr lang="en-US" sz="1800" dirty="0">
                <a:effectLst/>
                <a:latin typeface="Tahoma" panose="020B0604030504040204" pitchFamily="34" charset="0"/>
                <a:ea typeface="Times New Roman" panose="02020603050405020304" pitchFamily="18" charset="0"/>
              </a:rPr>
              <a:t> ý </a:t>
            </a:r>
            <a:r>
              <a:rPr lang="en-US" sz="1800" dirty="0" err="1">
                <a:effectLst/>
                <a:latin typeface="Tahoma" panose="020B0604030504040204" pitchFamily="34" charset="0"/>
                <a:ea typeface="Times New Roman" panose="02020603050405020304" pitchFamily="18" charset="0"/>
              </a:rPr>
              <a:t>của</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người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bệnh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hoặc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người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đại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diện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hợp</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pháp</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của</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người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bệnh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khi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người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bệnh</a:t>
            </a:r>
            <a:r>
              <a:rPr lang="en-US" sz="1800" dirty="0">
                <a:effectLst/>
                <a:latin typeface="Tahoma" panose="020B0604030504040204" pitchFamily="34" charset="0"/>
                <a:ea typeface="Times New Roman" panose="02020603050405020304" pitchFamily="18" charset="0"/>
              </a:rPr>
              <a:t> ra </a:t>
            </a:r>
            <a:r>
              <a:rPr lang="en-US" sz="1800" dirty="0" err="1">
                <a:effectLst/>
                <a:latin typeface="Tahoma" panose="020B0604030504040204" pitchFamily="34" charset="0"/>
                <a:ea typeface="Times New Roman" panose="02020603050405020304" pitchFamily="18" charset="0"/>
              </a:rPr>
              <a:t>viện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hoặc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chuyển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tuyến</a:t>
            </a:r>
            <a:r>
              <a:rPr lang="en-US" sz="1800" dirty="0">
                <a:effectLst/>
                <a:latin typeface="Tahoma" panose="020B060403050404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2" name="Title 1">
            <a:extLst>
              <a:ext uri="{FF2B5EF4-FFF2-40B4-BE49-F238E27FC236}">
                <a16:creationId xmlns:a16="http://schemas.microsoft.com/office/drawing/2014/main" id="{BC25CB8D-4E81-4FA8-B92B-F52D3A94138C}"/>
              </a:ext>
            </a:extLst>
          </p:cNvPr>
          <p:cNvSpPr>
            <a:spLocks noGrp="1"/>
          </p:cNvSpPr>
          <p:nvPr>
            <p:ph type="title"/>
          </p:nvPr>
        </p:nvSpPr>
        <p:spPr>
          <a:xfrm>
            <a:off x="523875" y="1395411"/>
            <a:ext cx="8229600" cy="876301"/>
          </a:xfrm>
        </p:spPr>
        <p:txBody>
          <a:bodyPr>
            <a:noAutofit/>
          </a:bodyPr>
          <a:lstStyle/>
          <a:p>
            <a:pPr>
              <a:spcAft>
                <a:spcPts val="600"/>
              </a:spcAft>
            </a:pPr>
            <a:r>
              <a:rPr lang="en-US" sz="2400" b="1" dirty="0" err="1">
                <a:effectLst/>
                <a:latin typeface="Tahoma" panose="020B0604030504040204" pitchFamily="34" charset="0"/>
                <a:ea typeface="Times New Roman" panose="02020603050405020304" pitchFamily="18" charset="0"/>
              </a:rPr>
              <a:t>Điều</a:t>
            </a:r>
            <a:r>
              <a:rPr lang="en-US" sz="2400" b="1" dirty="0">
                <a:effectLst/>
                <a:latin typeface="Tahoma" panose="020B0604030504040204" pitchFamily="34" charset="0"/>
                <a:ea typeface="Times New Roman" panose="02020603050405020304" pitchFamily="18" charset="0"/>
              </a:rPr>
              <a:t> 6. </a:t>
            </a:r>
            <a:r>
              <a:rPr lang="en-US" sz="2400" b="1" dirty="0" err="1">
                <a:effectLst/>
                <a:latin typeface="Tahoma" panose="020B0604030504040204" pitchFamily="34" charset="0"/>
                <a:ea typeface="Times New Roman" panose="02020603050405020304" pitchFamily="18" charset="0"/>
              </a:rPr>
              <a:t>Ứng</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xử</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của</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công</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chức</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viên</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chức</a:t>
            </a:r>
            <a:r>
              <a:rPr lang="en-US" sz="2400" b="1" dirty="0">
                <a:effectLst/>
                <a:latin typeface="Tahoma" panose="020B0604030504040204" pitchFamily="34" charset="0"/>
                <a:ea typeface="Times New Roman" panose="02020603050405020304" pitchFamily="18" charset="0"/>
              </a:rPr>
              <a:t> y </a:t>
            </a:r>
            <a:r>
              <a:rPr lang="en-US" sz="2400" b="1" dirty="0" err="1">
                <a:effectLst/>
                <a:latin typeface="Tahoma" panose="020B0604030504040204" pitchFamily="34" charset="0"/>
                <a:ea typeface="Times New Roman" panose="02020603050405020304" pitchFamily="18" charset="0"/>
              </a:rPr>
              <a:t>tế</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trong</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các</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cơ</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sở</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khám</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bệnh</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chữa</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bệnh</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8859397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6" name="Google Shape;176;p3"/>
          <p:cNvSpPr/>
          <p:nvPr/>
        </p:nvSpPr>
        <p:spPr>
          <a:xfrm>
            <a:off x="287337" y="1031875"/>
            <a:ext cx="7421562" cy="44450"/>
          </a:xfrm>
          <a:custGeom>
            <a:avLst/>
            <a:gdLst/>
            <a:ahLst/>
            <a:cxnLst/>
            <a:rect l="l" t="t" r="r" b="b"/>
            <a:pathLst>
              <a:path w="7420609" h="44450" extrusionOk="0">
                <a:moveTo>
                  <a:pt x="7420356" y="0"/>
                </a:moveTo>
                <a:lnTo>
                  <a:pt x="0" y="0"/>
                </a:lnTo>
                <a:lnTo>
                  <a:pt x="0" y="44196"/>
                </a:lnTo>
                <a:lnTo>
                  <a:pt x="7420356" y="44196"/>
                </a:lnTo>
                <a:lnTo>
                  <a:pt x="74203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6" name="Google Shape;168;p2">
            <a:extLst>
              <a:ext uri="{FF2B5EF4-FFF2-40B4-BE49-F238E27FC236}">
                <a16:creationId xmlns:a16="http://schemas.microsoft.com/office/drawing/2014/main" id="{2D1F5C1E-7C02-4BEB-AFE7-1F80DE363DE4}"/>
              </a:ext>
            </a:extLst>
          </p:cNvPr>
          <p:cNvSpPr txBox="1">
            <a:spLocks/>
          </p:cNvSpPr>
          <p:nvPr/>
        </p:nvSpPr>
        <p:spPr>
          <a:xfrm>
            <a:off x="457200" y="274638"/>
            <a:ext cx="8229600" cy="1011222"/>
          </a:xfrm>
          <a:prstGeom prst="rect">
            <a:avLst/>
          </a:prstGeom>
          <a:solidFill>
            <a:srgbClr val="F3A074"/>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100"/>
              <a:buFont typeface="Times New Roman"/>
              <a:buNone/>
              <a:defRPr sz="4100" b="1"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lgn="ctr"/>
            <a:r>
              <a:rPr lang="en-US" sz="3600" dirty="0">
                <a:solidFill>
                  <a:srgbClr val="0070C0"/>
                </a:solidFill>
              </a:rPr>
              <a:t>NỘI DUNG</a:t>
            </a:r>
            <a:r>
              <a:rPr lang="vi-VN" sz="3600" dirty="0">
                <a:solidFill>
                  <a:srgbClr val="0070C0"/>
                </a:solidFill>
              </a:rPr>
              <a:t> CỦA </a:t>
            </a:r>
            <a:r>
              <a:rPr lang="en-US" sz="3600" dirty="0">
                <a:solidFill>
                  <a:srgbClr val="0070C0"/>
                </a:solidFill>
              </a:rPr>
              <a:t>QUY TẮC </a:t>
            </a:r>
            <a:r>
              <a:rPr lang="vi-VN" sz="3600" dirty="0">
                <a:solidFill>
                  <a:srgbClr val="0070C0"/>
                </a:solidFill>
              </a:rPr>
              <a:t>ỨNG XỬ</a:t>
            </a:r>
            <a:endParaRPr lang="en-US" sz="3600" dirty="0">
              <a:solidFill>
                <a:srgbClr val="0070C0"/>
              </a:solidFill>
            </a:endParaRPr>
          </a:p>
        </p:txBody>
      </p:sp>
      <p:sp>
        <p:nvSpPr>
          <p:cNvPr id="3" name="Text Placeholder 2">
            <a:extLst>
              <a:ext uri="{FF2B5EF4-FFF2-40B4-BE49-F238E27FC236}">
                <a16:creationId xmlns:a16="http://schemas.microsoft.com/office/drawing/2014/main" id="{C4FBD2EC-F367-4554-858A-E817B6EF5CB5}"/>
              </a:ext>
            </a:extLst>
          </p:cNvPr>
          <p:cNvSpPr>
            <a:spLocks noGrp="1"/>
          </p:cNvSpPr>
          <p:nvPr>
            <p:ph type="body" idx="1"/>
          </p:nvPr>
        </p:nvSpPr>
        <p:spPr>
          <a:xfrm>
            <a:off x="287338" y="2271712"/>
            <a:ext cx="8704262" cy="3892548"/>
          </a:xfrm>
        </p:spPr>
        <p:txBody>
          <a:bodyPr/>
          <a:lstStyle/>
          <a:p>
            <a:pPr>
              <a:spcAft>
                <a:spcPts val="600"/>
              </a:spcAft>
            </a:pPr>
            <a:r>
              <a:rPr lang="en-US" sz="2400" b="1" u="sng" dirty="0">
                <a:effectLst/>
                <a:latin typeface="Tahoma" panose="020B0604030504040204" pitchFamily="34" charset="0"/>
                <a:ea typeface="Times New Roman" panose="02020603050405020304" pitchFamily="18" charset="0"/>
              </a:rPr>
              <a:t>5. </a:t>
            </a:r>
            <a:r>
              <a:rPr lang="en-US" sz="2400" b="1" u="sng" dirty="0" err="1">
                <a:effectLst/>
                <a:latin typeface="Tahoma" panose="020B0604030504040204" pitchFamily="34" charset="0"/>
                <a:ea typeface="Times New Roman" panose="02020603050405020304" pitchFamily="18" charset="0"/>
              </a:rPr>
              <a:t>Những</a:t>
            </a:r>
            <a:r>
              <a:rPr lang="en-US" sz="2400" b="1" u="sng" dirty="0">
                <a:effectLst/>
                <a:latin typeface="Tahoma" panose="020B0604030504040204" pitchFamily="34" charset="0"/>
                <a:ea typeface="Times New Roman" panose="02020603050405020304" pitchFamily="18" charset="0"/>
              </a:rPr>
              <a:t> </a:t>
            </a:r>
            <a:r>
              <a:rPr lang="en-US" sz="2400" b="1" u="sng" dirty="0" err="1">
                <a:effectLst/>
                <a:latin typeface="Tahoma" panose="020B0604030504040204" pitchFamily="34" charset="0"/>
                <a:ea typeface="Times New Roman" panose="02020603050405020304" pitchFamily="18" charset="0"/>
              </a:rPr>
              <a:t>việc</a:t>
            </a:r>
            <a:r>
              <a:rPr lang="en-US" sz="2400" b="1" u="sng" dirty="0">
                <a:effectLst/>
                <a:latin typeface="Tahoma" panose="020B0604030504040204" pitchFamily="34" charset="0"/>
                <a:ea typeface="Times New Roman" panose="02020603050405020304" pitchFamily="18" charset="0"/>
              </a:rPr>
              <a:t> </a:t>
            </a:r>
            <a:r>
              <a:rPr lang="en-US" sz="2400" b="1" u="sng" dirty="0" err="1">
                <a:effectLst/>
                <a:latin typeface="Tahoma" panose="020B0604030504040204" pitchFamily="34" charset="0"/>
                <a:ea typeface="Times New Roman" panose="02020603050405020304" pitchFamily="18" charset="0"/>
              </a:rPr>
              <a:t>không</a:t>
            </a:r>
            <a:r>
              <a:rPr lang="en-US" sz="2400" b="1" u="sng" dirty="0">
                <a:effectLst/>
                <a:latin typeface="Tahoma" panose="020B0604030504040204" pitchFamily="34" charset="0"/>
                <a:ea typeface="Times New Roman" panose="02020603050405020304" pitchFamily="18" charset="0"/>
              </a:rPr>
              <a:t> </a:t>
            </a:r>
            <a:r>
              <a:rPr lang="en-US" sz="2400" b="1" u="sng" dirty="0" err="1">
                <a:effectLst/>
                <a:latin typeface="Tahoma" panose="020B0604030504040204" pitchFamily="34" charset="0"/>
                <a:ea typeface="Times New Roman" panose="02020603050405020304" pitchFamily="18" charset="0"/>
              </a:rPr>
              <a:t>được</a:t>
            </a:r>
            <a:r>
              <a:rPr lang="en-US" sz="2400" b="1" u="sng" dirty="0">
                <a:effectLst/>
                <a:latin typeface="Tahoma" panose="020B0604030504040204" pitchFamily="34" charset="0"/>
                <a:ea typeface="Times New Roman" panose="02020603050405020304" pitchFamily="18" charset="0"/>
              </a:rPr>
              <a:t> </a:t>
            </a:r>
            <a:r>
              <a:rPr lang="en-US" sz="2400" b="1" u="sng" dirty="0" err="1">
                <a:effectLst/>
                <a:latin typeface="Tahoma" panose="020B0604030504040204" pitchFamily="34" charset="0"/>
                <a:ea typeface="Times New Roman" panose="02020603050405020304" pitchFamily="18" charset="0"/>
              </a:rPr>
              <a:t>làm</a:t>
            </a:r>
            <a:r>
              <a:rPr lang="en-US" sz="2400" b="1" u="sng" dirty="0">
                <a:effectLst/>
                <a:latin typeface="Tahoma" panose="020B0604030504040204" pitchFamily="34" charset="0"/>
                <a:ea typeface="Times New Roman" panose="02020603050405020304" pitchFamily="18" charset="0"/>
              </a:rPr>
              <a:t>: </a:t>
            </a:r>
            <a:endParaRPr lang="en-US" sz="2400" b="1" u="sng" dirty="0">
              <a:effectLst/>
              <a:latin typeface="Times New Roman" panose="02020603050405020304" pitchFamily="18" charset="0"/>
              <a:ea typeface="Times New Roman" panose="02020603050405020304" pitchFamily="18" charset="0"/>
            </a:endParaRPr>
          </a:p>
          <a:p>
            <a:pPr>
              <a:spcAft>
                <a:spcPts val="600"/>
              </a:spcAft>
            </a:pPr>
            <a:r>
              <a:rPr lang="en-US" sz="2400" dirty="0">
                <a:effectLst/>
                <a:latin typeface="Tahoma" panose="020B0604030504040204" pitchFamily="34" charset="0"/>
                <a:ea typeface="Times New Roman" panose="02020603050405020304" pitchFamily="18" charset="0"/>
              </a:rPr>
              <a:t>a) </a:t>
            </a:r>
            <a:r>
              <a:rPr lang="en-US" sz="2400" dirty="0" err="1">
                <a:effectLst/>
                <a:latin typeface="Tahoma" panose="020B0604030504040204" pitchFamily="34" charset="0"/>
                <a:ea typeface="Times New Roman" panose="02020603050405020304" pitchFamily="18" charset="0"/>
              </a:rPr>
              <a:t>Không</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tuân</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thủ</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quy</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chế</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chuyên</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môn</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khi</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thi</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hành</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nhiệm</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vụ</a:t>
            </a:r>
            <a:r>
              <a:rPr lang="en-US" sz="2400" dirty="0">
                <a:effectLst/>
                <a:latin typeface="Tahoma" panose="020B060403050404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a:spcAft>
                <a:spcPts val="600"/>
              </a:spcAft>
            </a:pPr>
            <a:r>
              <a:rPr lang="en-US" sz="2400" dirty="0">
                <a:effectLst/>
                <a:latin typeface="Tahoma" panose="020B0604030504040204" pitchFamily="34" charset="0"/>
                <a:ea typeface="Times New Roman" panose="02020603050405020304" pitchFamily="18" charset="0"/>
              </a:rPr>
              <a:t>b) </a:t>
            </a:r>
            <a:r>
              <a:rPr lang="en-US" sz="2400" dirty="0" err="1">
                <a:effectLst/>
                <a:latin typeface="Tahoma" panose="020B0604030504040204" pitchFamily="34" charset="0"/>
                <a:ea typeface="Times New Roman" panose="02020603050405020304" pitchFamily="18" charset="0"/>
              </a:rPr>
              <a:t>Lạm</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dụng</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nghề</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nghiệp</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để</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thu</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lợi</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trong</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quá</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trình</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khám</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bệnh</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chữa</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bệnh</a:t>
            </a:r>
            <a:r>
              <a:rPr lang="en-US" sz="2400" dirty="0">
                <a:effectLst/>
                <a:latin typeface="Tahoma" panose="020B060403050404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a:spcAft>
                <a:spcPts val="600"/>
              </a:spcAft>
            </a:pPr>
            <a:r>
              <a:rPr lang="en-US" sz="2400" dirty="0">
                <a:effectLst/>
                <a:latin typeface="Tahoma" panose="020B0604030504040204" pitchFamily="34" charset="0"/>
                <a:ea typeface="Times New Roman" panose="02020603050405020304" pitchFamily="18" charset="0"/>
              </a:rPr>
              <a:t>c) </a:t>
            </a:r>
            <a:r>
              <a:rPr lang="en-US" sz="2400" dirty="0" err="1">
                <a:effectLst/>
                <a:latin typeface="Tahoma" panose="020B0604030504040204" pitchFamily="34" charset="0"/>
                <a:ea typeface="Times New Roman" panose="02020603050405020304" pitchFamily="18" charset="0"/>
              </a:rPr>
              <a:t>Gây</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khó</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khăn</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thờ</a:t>
            </a:r>
            <a:r>
              <a:rPr lang="en-US" sz="2400" dirty="0">
                <a:effectLst/>
                <a:latin typeface="Tahoma" panose="020B0604030504040204" pitchFamily="34" charset="0"/>
                <a:ea typeface="Times New Roman" panose="02020603050405020304" pitchFamily="18" charset="0"/>
              </a:rPr>
              <a:t> ơ </a:t>
            </a:r>
            <a:r>
              <a:rPr lang="en-US" sz="2400" dirty="0" err="1">
                <a:effectLst/>
                <a:latin typeface="Tahoma" panose="020B0604030504040204" pitchFamily="34" charset="0"/>
                <a:ea typeface="Times New Roman" panose="02020603050405020304" pitchFamily="18" charset="0"/>
              </a:rPr>
              <a:t>đối</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với</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người</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bệnh</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người</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đại</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diện</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hợp</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pháp</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của</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người</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bệnh</a:t>
            </a:r>
            <a:r>
              <a:rPr lang="en-US" sz="2400" dirty="0">
                <a:effectLst/>
                <a:latin typeface="Tahoma" panose="020B0604030504040204" pitchFamily="34"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2" name="Title 1">
            <a:extLst>
              <a:ext uri="{FF2B5EF4-FFF2-40B4-BE49-F238E27FC236}">
                <a16:creationId xmlns:a16="http://schemas.microsoft.com/office/drawing/2014/main" id="{BC25CB8D-4E81-4FA8-B92B-F52D3A94138C}"/>
              </a:ext>
            </a:extLst>
          </p:cNvPr>
          <p:cNvSpPr>
            <a:spLocks noGrp="1"/>
          </p:cNvSpPr>
          <p:nvPr>
            <p:ph type="title"/>
          </p:nvPr>
        </p:nvSpPr>
        <p:spPr>
          <a:xfrm>
            <a:off x="523875" y="1395411"/>
            <a:ext cx="8229600" cy="876301"/>
          </a:xfrm>
        </p:spPr>
        <p:txBody>
          <a:bodyPr>
            <a:noAutofit/>
          </a:bodyPr>
          <a:lstStyle/>
          <a:p>
            <a:pPr>
              <a:spcAft>
                <a:spcPts val="600"/>
              </a:spcAft>
            </a:pPr>
            <a:r>
              <a:rPr lang="en-US" sz="2400" b="1" dirty="0" err="1">
                <a:effectLst/>
                <a:latin typeface="Tahoma" panose="020B0604030504040204" pitchFamily="34" charset="0"/>
                <a:ea typeface="Times New Roman" panose="02020603050405020304" pitchFamily="18" charset="0"/>
              </a:rPr>
              <a:t>Điều</a:t>
            </a:r>
            <a:r>
              <a:rPr lang="en-US" sz="2400" b="1" dirty="0">
                <a:effectLst/>
                <a:latin typeface="Tahoma" panose="020B0604030504040204" pitchFamily="34" charset="0"/>
                <a:ea typeface="Times New Roman" panose="02020603050405020304" pitchFamily="18" charset="0"/>
              </a:rPr>
              <a:t> 6. </a:t>
            </a:r>
            <a:r>
              <a:rPr lang="en-US" sz="2400" b="1" dirty="0" err="1">
                <a:effectLst/>
                <a:latin typeface="Tahoma" panose="020B0604030504040204" pitchFamily="34" charset="0"/>
                <a:ea typeface="Times New Roman" panose="02020603050405020304" pitchFamily="18" charset="0"/>
              </a:rPr>
              <a:t>Ứng</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xử</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của</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công</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chức</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viên</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chức</a:t>
            </a:r>
            <a:r>
              <a:rPr lang="en-US" sz="2400" b="1" dirty="0">
                <a:effectLst/>
                <a:latin typeface="Tahoma" panose="020B0604030504040204" pitchFamily="34" charset="0"/>
                <a:ea typeface="Times New Roman" panose="02020603050405020304" pitchFamily="18" charset="0"/>
              </a:rPr>
              <a:t> y </a:t>
            </a:r>
            <a:r>
              <a:rPr lang="en-US" sz="2400" b="1" dirty="0" err="1">
                <a:effectLst/>
                <a:latin typeface="Tahoma" panose="020B0604030504040204" pitchFamily="34" charset="0"/>
                <a:ea typeface="Times New Roman" panose="02020603050405020304" pitchFamily="18" charset="0"/>
              </a:rPr>
              <a:t>tế</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trong</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các</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cơ</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sở</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khám</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bệnh</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chữa</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bệnh</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8330685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6" name="Google Shape;176;p3"/>
          <p:cNvSpPr/>
          <p:nvPr/>
        </p:nvSpPr>
        <p:spPr>
          <a:xfrm>
            <a:off x="287337" y="1031875"/>
            <a:ext cx="7421562" cy="44450"/>
          </a:xfrm>
          <a:custGeom>
            <a:avLst/>
            <a:gdLst/>
            <a:ahLst/>
            <a:cxnLst/>
            <a:rect l="l" t="t" r="r" b="b"/>
            <a:pathLst>
              <a:path w="7420609" h="44450" extrusionOk="0">
                <a:moveTo>
                  <a:pt x="7420356" y="0"/>
                </a:moveTo>
                <a:lnTo>
                  <a:pt x="0" y="0"/>
                </a:lnTo>
                <a:lnTo>
                  <a:pt x="0" y="44196"/>
                </a:lnTo>
                <a:lnTo>
                  <a:pt x="7420356" y="44196"/>
                </a:lnTo>
                <a:lnTo>
                  <a:pt x="74203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6" name="Google Shape;168;p2">
            <a:extLst>
              <a:ext uri="{FF2B5EF4-FFF2-40B4-BE49-F238E27FC236}">
                <a16:creationId xmlns:a16="http://schemas.microsoft.com/office/drawing/2014/main" id="{2D1F5C1E-7C02-4BEB-AFE7-1F80DE363DE4}"/>
              </a:ext>
            </a:extLst>
          </p:cNvPr>
          <p:cNvSpPr txBox="1">
            <a:spLocks/>
          </p:cNvSpPr>
          <p:nvPr/>
        </p:nvSpPr>
        <p:spPr>
          <a:xfrm>
            <a:off x="457200" y="274638"/>
            <a:ext cx="8229600" cy="1011222"/>
          </a:xfrm>
          <a:prstGeom prst="rect">
            <a:avLst/>
          </a:prstGeom>
          <a:solidFill>
            <a:srgbClr val="F3A074"/>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100"/>
              <a:buFont typeface="Times New Roman"/>
              <a:buNone/>
              <a:defRPr sz="4100" b="1"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lgn="ctr"/>
            <a:r>
              <a:rPr lang="en-US" sz="3600" dirty="0">
                <a:solidFill>
                  <a:srgbClr val="0070C0"/>
                </a:solidFill>
              </a:rPr>
              <a:t>NỘI DUNG</a:t>
            </a:r>
            <a:r>
              <a:rPr lang="vi-VN" sz="3600" dirty="0">
                <a:solidFill>
                  <a:srgbClr val="0070C0"/>
                </a:solidFill>
              </a:rPr>
              <a:t> CỦA </a:t>
            </a:r>
            <a:r>
              <a:rPr lang="en-US" sz="3600" dirty="0">
                <a:solidFill>
                  <a:srgbClr val="0070C0"/>
                </a:solidFill>
              </a:rPr>
              <a:t>QUY TẮC </a:t>
            </a:r>
            <a:r>
              <a:rPr lang="vi-VN" sz="3600" dirty="0">
                <a:solidFill>
                  <a:srgbClr val="0070C0"/>
                </a:solidFill>
              </a:rPr>
              <a:t>ỨNG XỬ</a:t>
            </a:r>
            <a:endParaRPr lang="en-US" sz="3600" dirty="0">
              <a:solidFill>
                <a:srgbClr val="0070C0"/>
              </a:solidFill>
            </a:endParaRPr>
          </a:p>
        </p:txBody>
      </p:sp>
      <p:sp>
        <p:nvSpPr>
          <p:cNvPr id="3" name="Text Placeholder 2">
            <a:extLst>
              <a:ext uri="{FF2B5EF4-FFF2-40B4-BE49-F238E27FC236}">
                <a16:creationId xmlns:a16="http://schemas.microsoft.com/office/drawing/2014/main" id="{C4FBD2EC-F367-4554-858A-E817B6EF5CB5}"/>
              </a:ext>
            </a:extLst>
          </p:cNvPr>
          <p:cNvSpPr>
            <a:spLocks noGrp="1"/>
          </p:cNvSpPr>
          <p:nvPr>
            <p:ph type="body" idx="1"/>
          </p:nvPr>
        </p:nvSpPr>
        <p:spPr>
          <a:xfrm>
            <a:off x="287338" y="2271712"/>
            <a:ext cx="8704262" cy="3892548"/>
          </a:xfrm>
        </p:spPr>
        <p:txBody>
          <a:bodyPr/>
          <a:lstStyle/>
          <a:p>
            <a:pPr>
              <a:spcAft>
                <a:spcPts val="600"/>
              </a:spcAft>
            </a:pPr>
            <a:r>
              <a:rPr lang="en-US" sz="1800" b="1" u="sng" dirty="0">
                <a:effectLst/>
                <a:latin typeface="Tahoma" panose="020B0604030504040204" pitchFamily="34" charset="0"/>
                <a:ea typeface="Times New Roman" panose="02020603050405020304" pitchFamily="18" charset="0"/>
              </a:rPr>
              <a:t>1. </a:t>
            </a:r>
            <a:r>
              <a:rPr lang="en-US" sz="1800" b="1" u="sng" dirty="0" err="1">
                <a:effectLst/>
                <a:latin typeface="Tahoma" panose="020B0604030504040204" pitchFamily="34" charset="0"/>
                <a:ea typeface="Times New Roman" panose="02020603050405020304" pitchFamily="18" charset="0"/>
              </a:rPr>
              <a:t>Những</a:t>
            </a:r>
            <a:r>
              <a:rPr lang="en-US" sz="1800" b="1" u="sng" dirty="0">
                <a:effectLst/>
                <a:latin typeface="Tahoma" panose="020B0604030504040204" pitchFamily="34" charset="0"/>
                <a:ea typeface="Times New Roman" panose="02020603050405020304" pitchFamily="18" charset="0"/>
              </a:rPr>
              <a:t> </a:t>
            </a:r>
            <a:r>
              <a:rPr lang="en-US" sz="1800" b="1" u="sng" dirty="0" err="1">
                <a:effectLst/>
                <a:latin typeface="Tahoma" panose="020B0604030504040204" pitchFamily="34" charset="0"/>
                <a:ea typeface="Times New Roman" panose="02020603050405020304" pitchFamily="18" charset="0"/>
              </a:rPr>
              <a:t>việc</a:t>
            </a:r>
            <a:r>
              <a:rPr lang="en-US" sz="1800" b="1" u="sng" dirty="0">
                <a:effectLst/>
                <a:latin typeface="Tahoma" panose="020B0604030504040204" pitchFamily="34" charset="0"/>
                <a:ea typeface="Times New Roman" panose="02020603050405020304" pitchFamily="18" charset="0"/>
              </a:rPr>
              <a:t> </a:t>
            </a:r>
            <a:r>
              <a:rPr lang="en-US" sz="1800" b="1" u="sng" dirty="0" err="1">
                <a:effectLst/>
                <a:latin typeface="Tahoma" panose="020B0604030504040204" pitchFamily="34" charset="0"/>
                <a:ea typeface="Times New Roman" panose="02020603050405020304" pitchFamily="18" charset="0"/>
              </a:rPr>
              <a:t>phải</a:t>
            </a:r>
            <a:r>
              <a:rPr lang="en-US" sz="1800" b="1" u="sng" dirty="0">
                <a:effectLst/>
                <a:latin typeface="Tahoma" panose="020B0604030504040204" pitchFamily="34" charset="0"/>
                <a:ea typeface="Times New Roman" panose="02020603050405020304" pitchFamily="18" charset="0"/>
              </a:rPr>
              <a:t> </a:t>
            </a:r>
            <a:r>
              <a:rPr lang="en-US" sz="1800" b="1" u="sng" dirty="0" err="1">
                <a:effectLst/>
                <a:latin typeface="Tahoma" panose="020B0604030504040204" pitchFamily="34" charset="0"/>
                <a:ea typeface="Times New Roman" panose="02020603050405020304" pitchFamily="18" charset="0"/>
              </a:rPr>
              <a:t>làm</a:t>
            </a:r>
            <a:r>
              <a:rPr lang="en-US" sz="1800" b="1" u="sng" dirty="0">
                <a:effectLst/>
                <a:latin typeface="Tahoma" panose="020B060403050404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a:spcAft>
                <a:spcPts val="600"/>
              </a:spcAft>
            </a:pPr>
            <a:r>
              <a:rPr lang="en-US" sz="1800" dirty="0">
                <a:effectLst/>
                <a:latin typeface="Tahoma" panose="020B0604030504040204" pitchFamily="34" charset="0"/>
                <a:ea typeface="Times New Roman" panose="02020603050405020304" pitchFamily="18" charset="0"/>
              </a:rPr>
              <a:t>a) </a:t>
            </a:r>
            <a:r>
              <a:rPr lang="en-US" sz="1800" dirty="0" err="1">
                <a:effectLst/>
                <a:latin typeface="Tahoma" panose="020B0604030504040204" pitchFamily="34" charset="0"/>
                <a:ea typeface="Times New Roman" panose="02020603050405020304" pitchFamily="18" charset="0"/>
              </a:rPr>
              <a:t>Phân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công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công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việc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cho</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từng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viên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chức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trong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đơn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vị</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công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khai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hợp</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lý</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phù</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hợp</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với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nhiệm</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vụ</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và</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năng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lực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chuyên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môn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của</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từng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công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chức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viên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chức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theo</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quy</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định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của</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pháp</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luật</a:t>
            </a:r>
            <a:r>
              <a:rPr lang="en-US" sz="1800" dirty="0">
                <a:effectLst/>
                <a:latin typeface="Tahoma" panose="020B060403050404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a:spcAft>
                <a:spcPts val="600"/>
              </a:spcAft>
            </a:pPr>
            <a:r>
              <a:rPr lang="en-US" sz="1800" dirty="0">
                <a:effectLst/>
                <a:latin typeface="Tahoma" panose="020B0604030504040204" pitchFamily="34" charset="0"/>
                <a:ea typeface="Times New Roman" panose="02020603050405020304" pitchFamily="18" charset="0"/>
              </a:rPr>
              <a:t>b) </a:t>
            </a:r>
            <a:r>
              <a:rPr lang="en-US" sz="1800" dirty="0" err="1">
                <a:effectLst/>
                <a:latin typeface="Tahoma" panose="020B0604030504040204" pitchFamily="34" charset="0"/>
                <a:ea typeface="Times New Roman" panose="02020603050405020304" pitchFamily="18" charset="0"/>
              </a:rPr>
              <a:t>Đôn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đốc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kiểm</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tra</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việc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thực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hiện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công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vụ</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nhiệm</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vụ</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đạo</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đức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nghề</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nghiệp</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giao</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tiếp</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ứng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xử</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của</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công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chức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viên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chức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thuộc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thẩm</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quyền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quản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lý</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khen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thưởng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kịp</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thời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công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chức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viên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chức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có</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thành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tích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xử</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lý</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kỷ</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luật</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nghiêm</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khách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quan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đối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với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công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chức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viên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chức</a:t>
            </a:r>
            <a:r>
              <a:rPr lang="en-US" sz="1800" dirty="0">
                <a:effectLst/>
                <a:latin typeface="Tahoma" panose="020B0604030504040204" pitchFamily="34" charset="0"/>
                <a:ea typeface="Times New Roman" panose="02020603050405020304" pitchFamily="18" charset="0"/>
              </a:rPr>
              <a:t> vi </a:t>
            </a:r>
            <a:r>
              <a:rPr lang="en-US" sz="1800" dirty="0" err="1">
                <a:effectLst/>
                <a:latin typeface="Tahoma" panose="020B0604030504040204" pitchFamily="34" charset="0"/>
                <a:ea typeface="Times New Roman" panose="02020603050405020304" pitchFamily="18" charset="0"/>
              </a:rPr>
              <a:t>phạm</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theo</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quy</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định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của</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pháp</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luật</a:t>
            </a:r>
            <a:r>
              <a:rPr lang="en-US" sz="1800" dirty="0">
                <a:effectLst/>
                <a:latin typeface="Tahoma" panose="020B060403050404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a:spcAft>
                <a:spcPts val="600"/>
              </a:spcAft>
            </a:pPr>
            <a:r>
              <a:rPr lang="en-US" sz="1800" dirty="0">
                <a:effectLst/>
                <a:latin typeface="Tahoma" panose="020B0604030504040204" pitchFamily="34" charset="0"/>
                <a:ea typeface="Times New Roman" panose="02020603050405020304" pitchFamily="18" charset="0"/>
              </a:rPr>
              <a:t>c) </a:t>
            </a:r>
            <a:r>
              <a:rPr lang="en-US" sz="1800" dirty="0" err="1">
                <a:effectLst/>
                <a:latin typeface="Tahoma" panose="020B0604030504040204" pitchFamily="34" charset="0"/>
                <a:ea typeface="Times New Roman" panose="02020603050405020304" pitchFamily="18" charset="0"/>
              </a:rPr>
              <a:t>Nắm</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chắc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nhân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thân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tâm</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tư</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nguyện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vọng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của</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công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chức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viên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chức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để</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có</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cách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thức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sử</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dụng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điều</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hành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phù</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hợp</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với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từng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đối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tượng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nhằm</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phát</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huy</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khả</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năng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kinh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nghiệm</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tính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sáng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tạo</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chủ</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động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của</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từng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cá</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nhân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trong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việc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thực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thi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công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vụ</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nhiệm</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vụ</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được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giao</a:t>
            </a:r>
            <a:r>
              <a:rPr lang="en-US" sz="1800" dirty="0">
                <a:effectLst/>
                <a:latin typeface="Tahoma" panose="020B060403050404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p:txBody>
      </p:sp>
      <p:sp>
        <p:nvSpPr>
          <p:cNvPr id="2" name="Title 1">
            <a:extLst>
              <a:ext uri="{FF2B5EF4-FFF2-40B4-BE49-F238E27FC236}">
                <a16:creationId xmlns:a16="http://schemas.microsoft.com/office/drawing/2014/main" id="{BC25CB8D-4E81-4FA8-B92B-F52D3A94138C}"/>
              </a:ext>
            </a:extLst>
          </p:cNvPr>
          <p:cNvSpPr>
            <a:spLocks noGrp="1"/>
          </p:cNvSpPr>
          <p:nvPr>
            <p:ph type="title"/>
          </p:nvPr>
        </p:nvSpPr>
        <p:spPr>
          <a:xfrm>
            <a:off x="523875" y="1395411"/>
            <a:ext cx="8229600" cy="876301"/>
          </a:xfrm>
        </p:spPr>
        <p:txBody>
          <a:bodyPr>
            <a:noAutofit/>
          </a:bodyPr>
          <a:lstStyle/>
          <a:p>
            <a:pPr>
              <a:spcAft>
                <a:spcPts val="600"/>
              </a:spcAft>
            </a:pPr>
            <a:r>
              <a:rPr lang="en-US" sz="2400" b="1" dirty="0" err="1">
                <a:effectLst/>
                <a:latin typeface="Tahoma" panose="020B0604030504040204" pitchFamily="34" charset="0"/>
                <a:ea typeface="Times New Roman" panose="02020603050405020304" pitchFamily="18" charset="0"/>
              </a:rPr>
              <a:t>Điều</a:t>
            </a:r>
            <a:r>
              <a:rPr lang="en-US" sz="2400" b="1" dirty="0">
                <a:effectLst/>
                <a:latin typeface="Tahoma" panose="020B0604030504040204" pitchFamily="34" charset="0"/>
                <a:ea typeface="Times New Roman" panose="02020603050405020304" pitchFamily="18" charset="0"/>
              </a:rPr>
              <a:t> 7. </a:t>
            </a:r>
            <a:r>
              <a:rPr lang="en-US" sz="2400" b="1" dirty="0" err="1">
                <a:effectLst/>
                <a:latin typeface="Tahoma" panose="020B0604030504040204" pitchFamily="34" charset="0"/>
                <a:ea typeface="Times New Roman" panose="02020603050405020304" pitchFamily="18" charset="0"/>
              </a:rPr>
              <a:t>Ứng</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xử</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của</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lãnh</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đạo</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quản</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lý</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cơ</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sở</a:t>
            </a:r>
            <a:r>
              <a:rPr lang="en-US" sz="2400" b="1" dirty="0">
                <a:effectLst/>
                <a:latin typeface="Tahoma" panose="020B0604030504040204" pitchFamily="34" charset="0"/>
                <a:ea typeface="Times New Roman" panose="02020603050405020304" pitchFamily="18" charset="0"/>
              </a:rPr>
              <a:t> y </a:t>
            </a:r>
            <a:r>
              <a:rPr lang="en-US" sz="2400" b="1" dirty="0" err="1">
                <a:effectLst/>
                <a:latin typeface="Tahoma" panose="020B0604030504040204" pitchFamily="34" charset="0"/>
                <a:ea typeface="Times New Roman" panose="02020603050405020304" pitchFamily="18" charset="0"/>
              </a:rPr>
              <a:t>tế</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21707981"/>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6" name="Google Shape;176;p3"/>
          <p:cNvSpPr/>
          <p:nvPr/>
        </p:nvSpPr>
        <p:spPr>
          <a:xfrm>
            <a:off x="287337" y="1031875"/>
            <a:ext cx="7421562" cy="44450"/>
          </a:xfrm>
          <a:custGeom>
            <a:avLst/>
            <a:gdLst/>
            <a:ahLst/>
            <a:cxnLst/>
            <a:rect l="l" t="t" r="r" b="b"/>
            <a:pathLst>
              <a:path w="7420609" h="44450" extrusionOk="0">
                <a:moveTo>
                  <a:pt x="7420356" y="0"/>
                </a:moveTo>
                <a:lnTo>
                  <a:pt x="0" y="0"/>
                </a:lnTo>
                <a:lnTo>
                  <a:pt x="0" y="44196"/>
                </a:lnTo>
                <a:lnTo>
                  <a:pt x="7420356" y="44196"/>
                </a:lnTo>
                <a:lnTo>
                  <a:pt x="74203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6" name="Google Shape;168;p2">
            <a:extLst>
              <a:ext uri="{FF2B5EF4-FFF2-40B4-BE49-F238E27FC236}">
                <a16:creationId xmlns:a16="http://schemas.microsoft.com/office/drawing/2014/main" id="{2D1F5C1E-7C02-4BEB-AFE7-1F80DE363DE4}"/>
              </a:ext>
            </a:extLst>
          </p:cNvPr>
          <p:cNvSpPr txBox="1">
            <a:spLocks/>
          </p:cNvSpPr>
          <p:nvPr/>
        </p:nvSpPr>
        <p:spPr>
          <a:xfrm>
            <a:off x="457200" y="274638"/>
            <a:ext cx="8229600" cy="1011222"/>
          </a:xfrm>
          <a:prstGeom prst="rect">
            <a:avLst/>
          </a:prstGeom>
          <a:solidFill>
            <a:srgbClr val="F3A074"/>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100"/>
              <a:buFont typeface="Times New Roman"/>
              <a:buNone/>
              <a:defRPr sz="4100" b="1"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lgn="ctr"/>
            <a:r>
              <a:rPr lang="en-US" sz="3600" dirty="0">
                <a:solidFill>
                  <a:srgbClr val="0070C0"/>
                </a:solidFill>
              </a:rPr>
              <a:t>NỘI DUNG</a:t>
            </a:r>
            <a:r>
              <a:rPr lang="vi-VN" sz="3600" dirty="0">
                <a:solidFill>
                  <a:srgbClr val="0070C0"/>
                </a:solidFill>
              </a:rPr>
              <a:t> CỦA </a:t>
            </a:r>
            <a:r>
              <a:rPr lang="en-US" sz="3600" dirty="0">
                <a:solidFill>
                  <a:srgbClr val="0070C0"/>
                </a:solidFill>
              </a:rPr>
              <a:t>QUY TẮC </a:t>
            </a:r>
            <a:r>
              <a:rPr lang="vi-VN" sz="3600" dirty="0">
                <a:solidFill>
                  <a:srgbClr val="0070C0"/>
                </a:solidFill>
              </a:rPr>
              <a:t>ỨNG XỬ</a:t>
            </a:r>
            <a:endParaRPr lang="en-US" sz="3600" dirty="0">
              <a:solidFill>
                <a:srgbClr val="0070C0"/>
              </a:solidFill>
            </a:endParaRPr>
          </a:p>
        </p:txBody>
      </p:sp>
      <p:sp>
        <p:nvSpPr>
          <p:cNvPr id="3" name="Text Placeholder 2">
            <a:extLst>
              <a:ext uri="{FF2B5EF4-FFF2-40B4-BE49-F238E27FC236}">
                <a16:creationId xmlns:a16="http://schemas.microsoft.com/office/drawing/2014/main" id="{C4FBD2EC-F367-4554-858A-E817B6EF5CB5}"/>
              </a:ext>
            </a:extLst>
          </p:cNvPr>
          <p:cNvSpPr>
            <a:spLocks noGrp="1"/>
          </p:cNvSpPr>
          <p:nvPr>
            <p:ph type="body" idx="1"/>
          </p:nvPr>
        </p:nvSpPr>
        <p:spPr>
          <a:xfrm>
            <a:off x="287338" y="2271712"/>
            <a:ext cx="8704262" cy="3892548"/>
          </a:xfrm>
        </p:spPr>
        <p:txBody>
          <a:bodyPr/>
          <a:lstStyle/>
          <a:p>
            <a:pPr>
              <a:spcAft>
                <a:spcPts val="600"/>
              </a:spcAft>
            </a:pPr>
            <a:r>
              <a:rPr lang="en-US" sz="1800" b="1" u="sng" dirty="0">
                <a:effectLst/>
                <a:latin typeface="Tahoma" panose="020B0604030504040204" pitchFamily="34" charset="0"/>
                <a:ea typeface="Times New Roman" panose="02020603050405020304" pitchFamily="18" charset="0"/>
              </a:rPr>
              <a:t>1. </a:t>
            </a:r>
            <a:r>
              <a:rPr lang="en-US" sz="1800" b="1" u="sng" dirty="0" err="1">
                <a:effectLst/>
                <a:latin typeface="Tahoma" panose="020B0604030504040204" pitchFamily="34" charset="0"/>
                <a:ea typeface="Times New Roman" panose="02020603050405020304" pitchFamily="18" charset="0"/>
              </a:rPr>
              <a:t>Những</a:t>
            </a:r>
            <a:r>
              <a:rPr lang="en-US" sz="1800" b="1" u="sng" dirty="0">
                <a:effectLst/>
                <a:latin typeface="Tahoma" panose="020B0604030504040204" pitchFamily="34" charset="0"/>
                <a:ea typeface="Times New Roman" panose="02020603050405020304" pitchFamily="18" charset="0"/>
              </a:rPr>
              <a:t> </a:t>
            </a:r>
            <a:r>
              <a:rPr lang="en-US" sz="1800" b="1" u="sng" dirty="0" err="1">
                <a:effectLst/>
                <a:latin typeface="Tahoma" panose="020B0604030504040204" pitchFamily="34" charset="0"/>
                <a:ea typeface="Times New Roman" panose="02020603050405020304" pitchFamily="18" charset="0"/>
              </a:rPr>
              <a:t>việc</a:t>
            </a:r>
            <a:r>
              <a:rPr lang="en-US" sz="1800" b="1" u="sng" dirty="0">
                <a:effectLst/>
                <a:latin typeface="Tahoma" panose="020B0604030504040204" pitchFamily="34" charset="0"/>
                <a:ea typeface="Times New Roman" panose="02020603050405020304" pitchFamily="18" charset="0"/>
              </a:rPr>
              <a:t> </a:t>
            </a:r>
            <a:r>
              <a:rPr lang="en-US" sz="1800" b="1" u="sng" dirty="0" err="1">
                <a:effectLst/>
                <a:latin typeface="Tahoma" panose="020B0604030504040204" pitchFamily="34" charset="0"/>
                <a:ea typeface="Times New Roman" panose="02020603050405020304" pitchFamily="18" charset="0"/>
              </a:rPr>
              <a:t>phải</a:t>
            </a:r>
            <a:r>
              <a:rPr lang="en-US" sz="1800" b="1" u="sng" dirty="0">
                <a:effectLst/>
                <a:latin typeface="Tahoma" panose="020B0604030504040204" pitchFamily="34" charset="0"/>
                <a:ea typeface="Times New Roman" panose="02020603050405020304" pitchFamily="18" charset="0"/>
              </a:rPr>
              <a:t> </a:t>
            </a:r>
            <a:r>
              <a:rPr lang="en-US" sz="1800" b="1" u="sng" dirty="0" err="1">
                <a:effectLst/>
                <a:latin typeface="Tahoma" panose="020B0604030504040204" pitchFamily="34" charset="0"/>
                <a:ea typeface="Times New Roman" panose="02020603050405020304" pitchFamily="18" charset="0"/>
              </a:rPr>
              <a:t>làm</a:t>
            </a:r>
            <a:r>
              <a:rPr lang="en-US" sz="1800" b="1" u="sng" dirty="0">
                <a:effectLst/>
                <a:latin typeface="Tahoma" panose="020B0604030504040204" pitchFamily="34" charset="0"/>
                <a:ea typeface="Times New Roman" panose="02020603050405020304" pitchFamily="18" charset="0"/>
              </a:rPr>
              <a:t>: (</a:t>
            </a:r>
            <a:r>
              <a:rPr lang="en-US" sz="1800" b="1" u="sng" dirty="0" err="1">
                <a:effectLst/>
                <a:latin typeface="Tahoma" panose="020B0604030504040204" pitchFamily="34" charset="0"/>
                <a:ea typeface="Times New Roman" panose="02020603050405020304" pitchFamily="18" charset="0"/>
              </a:rPr>
              <a:t>tt</a:t>
            </a:r>
            <a:r>
              <a:rPr lang="en-US" sz="1800" b="1" u="sng" dirty="0">
                <a:effectLst/>
                <a:latin typeface="Tahoma" panose="020B060403050404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a:spcAft>
                <a:spcPts val="600"/>
              </a:spcAft>
            </a:pPr>
            <a:r>
              <a:rPr lang="en-US" sz="1800" dirty="0">
                <a:effectLst/>
                <a:latin typeface="Tahoma" panose="020B0604030504040204" pitchFamily="34" charset="0"/>
                <a:ea typeface="Times New Roman" panose="02020603050405020304" pitchFamily="18" charset="0"/>
              </a:rPr>
              <a:t>d) </a:t>
            </a:r>
            <a:r>
              <a:rPr lang="en-US" sz="1800" dirty="0" err="1">
                <a:effectLst/>
                <a:latin typeface="Tahoma" panose="020B0604030504040204" pitchFamily="34" charset="0"/>
                <a:ea typeface="Times New Roman" panose="02020603050405020304" pitchFamily="18" charset="0"/>
              </a:rPr>
              <a:t>Thực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hiện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Quy</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chế</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dân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chủ</a:t>
            </a:r>
            <a:r>
              <a:rPr lang="en-US" sz="1800" dirty="0">
                <a:effectLst/>
                <a:latin typeface="Tahoma" panose="020B0604030504040204" pitchFamily="34" charset="0"/>
                <a:ea typeface="Times New Roman" panose="02020603050405020304" pitchFamily="18" charset="0"/>
              </a:rPr>
              <a:t> ở </a:t>
            </a:r>
            <a:r>
              <a:rPr lang="en-US" sz="1800" dirty="0" err="1">
                <a:effectLst/>
                <a:latin typeface="Tahoma" panose="020B0604030504040204" pitchFamily="34" charset="0"/>
                <a:ea typeface="Times New Roman" panose="02020603050405020304" pitchFamily="18" charset="0"/>
              </a:rPr>
              <a:t>cơ</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sở</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tạo</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điều</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kiện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trong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học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tập</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nâng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cao</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trình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độ</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và</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phát</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huy</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tư</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duy</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sáng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tạo</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sáng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kiến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của</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từng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công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chức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viên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chức</a:t>
            </a:r>
            <a:r>
              <a:rPr lang="en-US" sz="1800" dirty="0">
                <a:effectLst/>
                <a:latin typeface="Tahoma" panose="020B060403050404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Aft>
                <a:spcPts val="600"/>
              </a:spcAft>
            </a:pPr>
            <a:r>
              <a:rPr lang="en-US" sz="1800" dirty="0">
                <a:effectLst/>
                <a:latin typeface="Tahoma" panose="020B0604030504040204" pitchFamily="34" charset="0"/>
                <a:ea typeface="Times New Roman" panose="02020603050405020304" pitchFamily="18" charset="0"/>
              </a:rPr>
              <a:t>đ) </a:t>
            </a:r>
            <a:r>
              <a:rPr lang="en-US" sz="1800" dirty="0" err="1">
                <a:effectLst/>
                <a:latin typeface="Tahoma" panose="020B0604030504040204" pitchFamily="34" charset="0"/>
                <a:ea typeface="Times New Roman" panose="02020603050405020304" pitchFamily="18" charset="0"/>
              </a:rPr>
              <a:t>Tôn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trọng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tạo</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niềm</a:t>
            </a:r>
            <a:r>
              <a:rPr lang="en-US" sz="1800" dirty="0">
                <a:effectLst/>
                <a:latin typeface="Tahoma" panose="020B0604030504040204" pitchFamily="34" charset="0"/>
                <a:ea typeface="Times New Roman" panose="02020603050405020304" pitchFamily="18" charset="0"/>
              </a:rPr>
              <a:t> tin </a:t>
            </a:r>
            <a:r>
              <a:rPr lang="en-US" sz="1800" dirty="0" err="1">
                <a:effectLst/>
                <a:latin typeface="Tahoma" panose="020B0604030504040204" pitchFamily="34" charset="0"/>
                <a:ea typeface="Times New Roman" panose="02020603050405020304" pitchFamily="18" charset="0"/>
              </a:rPr>
              <a:t>cho</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công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chức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viên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chức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khi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giao</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nhiệm</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vụ</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có</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kế</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hoạch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theo</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dõi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kiểm</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tra</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tạo</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thuận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lợi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để</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công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chức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viên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chức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thực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hiện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tốt</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nhiệm</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vụ</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công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vụ</a:t>
            </a:r>
            <a:r>
              <a:rPr lang="en-US" sz="1800" dirty="0">
                <a:effectLst/>
                <a:latin typeface="Tahoma" panose="020B060403050404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Aft>
                <a:spcPts val="600"/>
              </a:spcAft>
            </a:pPr>
            <a:r>
              <a:rPr lang="en-US" sz="1800" dirty="0">
                <a:effectLst/>
                <a:latin typeface="Tahoma" panose="020B0604030504040204" pitchFamily="34" charset="0"/>
                <a:ea typeface="Times New Roman" panose="02020603050405020304" pitchFamily="18" charset="0"/>
              </a:rPr>
              <a:t>e) </a:t>
            </a:r>
            <a:r>
              <a:rPr lang="en-US" sz="1800" dirty="0" err="1">
                <a:effectLst/>
                <a:latin typeface="Tahoma" panose="020B0604030504040204" pitchFamily="34" charset="0"/>
                <a:ea typeface="Times New Roman" panose="02020603050405020304" pitchFamily="18" charset="0"/>
              </a:rPr>
              <a:t>Lắng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nghe</a:t>
            </a:r>
            <a:r>
              <a:rPr lang="en-US" sz="1800" dirty="0">
                <a:effectLst/>
                <a:latin typeface="Tahoma" panose="020B0604030504040204" pitchFamily="34" charset="0"/>
                <a:ea typeface="Times New Roman" panose="02020603050405020304" pitchFamily="18" charset="0"/>
              </a:rPr>
              <a:t> ý </a:t>
            </a:r>
            <a:r>
              <a:rPr lang="en-US" sz="1800" dirty="0" err="1">
                <a:effectLst/>
                <a:latin typeface="Tahoma" panose="020B0604030504040204" pitchFamily="34" charset="0"/>
                <a:ea typeface="Times New Roman" panose="02020603050405020304" pitchFamily="18" charset="0"/>
              </a:rPr>
              <a:t>kiến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phản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ánh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của</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công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chức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viên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chức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bảo</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vệ</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danh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dự</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quyền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và</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lợi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ích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hợp</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pháp</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chính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đáng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của</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công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chức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viên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chức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thuộc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đơn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vị</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quản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lý</a:t>
            </a:r>
            <a:r>
              <a:rPr lang="en-US" sz="1800" dirty="0">
                <a:effectLst/>
                <a:latin typeface="Tahoma" panose="020B060403050404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a:spcAft>
                <a:spcPts val="600"/>
              </a:spcAft>
            </a:pPr>
            <a:r>
              <a:rPr lang="en-US" sz="1800" dirty="0">
                <a:effectLst/>
                <a:latin typeface="Tahoma" panose="020B0604030504040204" pitchFamily="34" charset="0"/>
                <a:ea typeface="Times New Roman" panose="02020603050405020304" pitchFamily="18" charset="0"/>
              </a:rPr>
              <a:t>g) </a:t>
            </a:r>
            <a:r>
              <a:rPr lang="en-US" sz="1800" dirty="0" err="1">
                <a:effectLst/>
                <a:latin typeface="Tahoma" panose="020B0604030504040204" pitchFamily="34" charset="0"/>
                <a:ea typeface="Times New Roman" panose="02020603050405020304" pitchFamily="18" charset="0"/>
              </a:rPr>
              <a:t>Xây</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dựng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giữ</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gìn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sự</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đoàn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kết</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và</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môi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trường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văn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hóa</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trong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đơn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vị</a:t>
            </a:r>
            <a:r>
              <a:rPr lang="en-US" sz="1800" dirty="0">
                <a:effectLst/>
                <a:latin typeface="Tahoma" panose="020B060403050404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p:txBody>
      </p:sp>
      <p:sp>
        <p:nvSpPr>
          <p:cNvPr id="2" name="Title 1">
            <a:extLst>
              <a:ext uri="{FF2B5EF4-FFF2-40B4-BE49-F238E27FC236}">
                <a16:creationId xmlns:a16="http://schemas.microsoft.com/office/drawing/2014/main" id="{BC25CB8D-4E81-4FA8-B92B-F52D3A94138C}"/>
              </a:ext>
            </a:extLst>
          </p:cNvPr>
          <p:cNvSpPr>
            <a:spLocks noGrp="1"/>
          </p:cNvSpPr>
          <p:nvPr>
            <p:ph type="title"/>
          </p:nvPr>
        </p:nvSpPr>
        <p:spPr>
          <a:xfrm>
            <a:off x="523875" y="1395411"/>
            <a:ext cx="8229600" cy="876301"/>
          </a:xfrm>
        </p:spPr>
        <p:txBody>
          <a:bodyPr>
            <a:noAutofit/>
          </a:bodyPr>
          <a:lstStyle/>
          <a:p>
            <a:pPr>
              <a:spcAft>
                <a:spcPts val="600"/>
              </a:spcAft>
            </a:pPr>
            <a:r>
              <a:rPr lang="en-US" sz="2400" b="1" dirty="0" err="1">
                <a:effectLst/>
                <a:latin typeface="Tahoma" panose="020B0604030504040204" pitchFamily="34" charset="0"/>
                <a:ea typeface="Times New Roman" panose="02020603050405020304" pitchFamily="18" charset="0"/>
              </a:rPr>
              <a:t>Điều</a:t>
            </a:r>
            <a:r>
              <a:rPr lang="en-US" sz="2400" b="1" dirty="0">
                <a:effectLst/>
                <a:latin typeface="Tahoma" panose="020B0604030504040204" pitchFamily="34" charset="0"/>
                <a:ea typeface="Times New Roman" panose="02020603050405020304" pitchFamily="18" charset="0"/>
              </a:rPr>
              <a:t> 7. </a:t>
            </a:r>
            <a:r>
              <a:rPr lang="en-US" sz="2400" b="1" dirty="0" err="1">
                <a:effectLst/>
                <a:latin typeface="Tahoma" panose="020B0604030504040204" pitchFamily="34" charset="0"/>
                <a:ea typeface="Times New Roman" panose="02020603050405020304" pitchFamily="18" charset="0"/>
              </a:rPr>
              <a:t>Ứng</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xử</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của</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lãnh</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đạo</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quản</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lý</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cơ</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sở</a:t>
            </a:r>
            <a:r>
              <a:rPr lang="en-US" sz="2400" b="1" dirty="0">
                <a:effectLst/>
                <a:latin typeface="Tahoma" panose="020B0604030504040204" pitchFamily="34" charset="0"/>
                <a:ea typeface="Times New Roman" panose="02020603050405020304" pitchFamily="18" charset="0"/>
              </a:rPr>
              <a:t> y </a:t>
            </a:r>
            <a:r>
              <a:rPr lang="en-US" sz="2400" b="1" dirty="0" err="1">
                <a:effectLst/>
                <a:latin typeface="Tahoma" panose="020B0604030504040204" pitchFamily="34" charset="0"/>
                <a:ea typeface="Times New Roman" panose="02020603050405020304" pitchFamily="18" charset="0"/>
              </a:rPr>
              <a:t>tế</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12446878"/>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6" name="Google Shape;176;p3"/>
          <p:cNvSpPr/>
          <p:nvPr/>
        </p:nvSpPr>
        <p:spPr>
          <a:xfrm>
            <a:off x="287337" y="1031875"/>
            <a:ext cx="7421562" cy="44450"/>
          </a:xfrm>
          <a:custGeom>
            <a:avLst/>
            <a:gdLst/>
            <a:ahLst/>
            <a:cxnLst/>
            <a:rect l="l" t="t" r="r" b="b"/>
            <a:pathLst>
              <a:path w="7420609" h="44450" extrusionOk="0">
                <a:moveTo>
                  <a:pt x="7420356" y="0"/>
                </a:moveTo>
                <a:lnTo>
                  <a:pt x="0" y="0"/>
                </a:lnTo>
                <a:lnTo>
                  <a:pt x="0" y="44196"/>
                </a:lnTo>
                <a:lnTo>
                  <a:pt x="7420356" y="44196"/>
                </a:lnTo>
                <a:lnTo>
                  <a:pt x="74203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6" name="Google Shape;168;p2">
            <a:extLst>
              <a:ext uri="{FF2B5EF4-FFF2-40B4-BE49-F238E27FC236}">
                <a16:creationId xmlns:a16="http://schemas.microsoft.com/office/drawing/2014/main" id="{2D1F5C1E-7C02-4BEB-AFE7-1F80DE363DE4}"/>
              </a:ext>
            </a:extLst>
          </p:cNvPr>
          <p:cNvSpPr txBox="1">
            <a:spLocks/>
          </p:cNvSpPr>
          <p:nvPr/>
        </p:nvSpPr>
        <p:spPr>
          <a:xfrm>
            <a:off x="457200" y="274638"/>
            <a:ext cx="8229600" cy="1011222"/>
          </a:xfrm>
          <a:prstGeom prst="rect">
            <a:avLst/>
          </a:prstGeom>
          <a:solidFill>
            <a:srgbClr val="F3A074"/>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100"/>
              <a:buFont typeface="Times New Roman"/>
              <a:buNone/>
              <a:defRPr sz="4100" b="1"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lgn="ctr"/>
            <a:r>
              <a:rPr lang="en-US" sz="3600" dirty="0">
                <a:solidFill>
                  <a:srgbClr val="0070C0"/>
                </a:solidFill>
              </a:rPr>
              <a:t>NỘI DUNG</a:t>
            </a:r>
            <a:r>
              <a:rPr lang="vi-VN" sz="3600" dirty="0">
                <a:solidFill>
                  <a:srgbClr val="0070C0"/>
                </a:solidFill>
              </a:rPr>
              <a:t> CỦA </a:t>
            </a:r>
            <a:r>
              <a:rPr lang="en-US" sz="3600" dirty="0">
                <a:solidFill>
                  <a:srgbClr val="0070C0"/>
                </a:solidFill>
              </a:rPr>
              <a:t>QUY TẮC </a:t>
            </a:r>
            <a:r>
              <a:rPr lang="vi-VN" sz="3600" dirty="0">
                <a:solidFill>
                  <a:srgbClr val="0070C0"/>
                </a:solidFill>
              </a:rPr>
              <a:t>ỨNG XỬ</a:t>
            </a:r>
            <a:endParaRPr lang="en-US" sz="3600" dirty="0">
              <a:solidFill>
                <a:srgbClr val="0070C0"/>
              </a:solidFill>
            </a:endParaRPr>
          </a:p>
        </p:txBody>
      </p:sp>
      <p:sp>
        <p:nvSpPr>
          <p:cNvPr id="3" name="Text Placeholder 2">
            <a:extLst>
              <a:ext uri="{FF2B5EF4-FFF2-40B4-BE49-F238E27FC236}">
                <a16:creationId xmlns:a16="http://schemas.microsoft.com/office/drawing/2014/main" id="{C4FBD2EC-F367-4554-858A-E817B6EF5CB5}"/>
              </a:ext>
            </a:extLst>
          </p:cNvPr>
          <p:cNvSpPr>
            <a:spLocks noGrp="1"/>
          </p:cNvSpPr>
          <p:nvPr>
            <p:ph type="body" idx="1"/>
          </p:nvPr>
        </p:nvSpPr>
        <p:spPr>
          <a:xfrm>
            <a:off x="287338" y="2271712"/>
            <a:ext cx="8704262" cy="3892548"/>
          </a:xfrm>
        </p:spPr>
        <p:txBody>
          <a:bodyPr/>
          <a:lstStyle/>
          <a:p>
            <a:pPr>
              <a:spcAft>
                <a:spcPts val="600"/>
              </a:spcAft>
            </a:pPr>
            <a:r>
              <a:rPr lang="en-US" sz="1800" b="1" u="sng" dirty="0">
                <a:effectLst/>
                <a:latin typeface="Tahoma" panose="020B0604030504040204" pitchFamily="34" charset="0"/>
                <a:ea typeface="Times New Roman" panose="02020603050405020304" pitchFamily="18" charset="0"/>
              </a:rPr>
              <a:t>2. </a:t>
            </a:r>
            <a:r>
              <a:rPr lang="en-US" sz="1800" b="1" u="sng" dirty="0" err="1">
                <a:effectLst/>
                <a:latin typeface="Tahoma" panose="020B0604030504040204" pitchFamily="34" charset="0"/>
                <a:ea typeface="Times New Roman" panose="02020603050405020304" pitchFamily="18" charset="0"/>
              </a:rPr>
              <a:t>Những</a:t>
            </a:r>
            <a:r>
              <a:rPr lang="en-US" sz="1800" b="1" u="sng" dirty="0">
                <a:effectLst/>
                <a:latin typeface="Tahoma" panose="020B0604030504040204" pitchFamily="34" charset="0"/>
                <a:ea typeface="Times New Roman" panose="02020603050405020304" pitchFamily="18" charset="0"/>
              </a:rPr>
              <a:t> </a:t>
            </a:r>
            <a:r>
              <a:rPr lang="en-US" sz="1800" b="1" u="sng" dirty="0" err="1">
                <a:effectLst/>
                <a:latin typeface="Tahoma" panose="020B0604030504040204" pitchFamily="34" charset="0"/>
                <a:ea typeface="Times New Roman" panose="02020603050405020304" pitchFamily="18" charset="0"/>
              </a:rPr>
              <a:t>việc</a:t>
            </a:r>
            <a:r>
              <a:rPr lang="en-US" sz="1800" b="1" u="sng" dirty="0">
                <a:effectLst/>
                <a:latin typeface="Tahoma" panose="020B0604030504040204" pitchFamily="34" charset="0"/>
                <a:ea typeface="Times New Roman" panose="02020603050405020304" pitchFamily="18" charset="0"/>
              </a:rPr>
              <a:t> </a:t>
            </a:r>
            <a:r>
              <a:rPr lang="en-US" sz="1800" b="1" u="sng" dirty="0" err="1">
                <a:effectLst/>
                <a:latin typeface="Tahoma" panose="020B0604030504040204" pitchFamily="34" charset="0"/>
                <a:ea typeface="Times New Roman" panose="02020603050405020304" pitchFamily="18" charset="0"/>
              </a:rPr>
              <a:t>không</a:t>
            </a:r>
            <a:r>
              <a:rPr lang="en-US" sz="1800" b="1" u="sng" dirty="0">
                <a:effectLst/>
                <a:latin typeface="Tahoma" panose="020B0604030504040204" pitchFamily="34" charset="0"/>
                <a:ea typeface="Times New Roman" panose="02020603050405020304" pitchFamily="18" charset="0"/>
              </a:rPr>
              <a:t> </a:t>
            </a:r>
            <a:r>
              <a:rPr lang="en-US" sz="1800" b="1" u="sng" dirty="0" err="1">
                <a:effectLst/>
                <a:latin typeface="Tahoma" panose="020B0604030504040204" pitchFamily="34" charset="0"/>
                <a:ea typeface="Times New Roman" panose="02020603050405020304" pitchFamily="18" charset="0"/>
              </a:rPr>
              <a:t>được</a:t>
            </a:r>
            <a:r>
              <a:rPr lang="en-US" sz="1800" b="1" u="sng" dirty="0">
                <a:effectLst/>
                <a:latin typeface="Tahoma" panose="020B0604030504040204" pitchFamily="34" charset="0"/>
                <a:ea typeface="Times New Roman" panose="02020603050405020304" pitchFamily="18" charset="0"/>
              </a:rPr>
              <a:t> </a:t>
            </a:r>
            <a:r>
              <a:rPr lang="en-US" sz="1800" b="1" u="sng" dirty="0" err="1">
                <a:effectLst/>
                <a:latin typeface="Tahoma" panose="020B0604030504040204" pitchFamily="34" charset="0"/>
                <a:ea typeface="Times New Roman" panose="02020603050405020304" pitchFamily="18" charset="0"/>
              </a:rPr>
              <a:t>làm</a:t>
            </a:r>
            <a:r>
              <a:rPr lang="en-US" sz="1800" b="1" u="sng" dirty="0">
                <a:effectLst/>
                <a:latin typeface="Tahoma" panose="020B060403050404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a:spcAft>
                <a:spcPts val="600"/>
              </a:spcAft>
            </a:pPr>
            <a:r>
              <a:rPr lang="en-US" sz="1800" dirty="0">
                <a:effectLst/>
                <a:latin typeface="Tahoma" panose="020B0604030504040204" pitchFamily="34" charset="0"/>
                <a:ea typeface="Times New Roman" panose="02020603050405020304" pitchFamily="18" charset="0"/>
              </a:rPr>
              <a:t>a) </a:t>
            </a:r>
            <a:r>
              <a:rPr lang="en-US" sz="1800" dirty="0" err="1">
                <a:effectLst/>
                <a:latin typeface="Tahoma" panose="020B0604030504040204" pitchFamily="34" charset="0"/>
                <a:ea typeface="Times New Roman" panose="02020603050405020304" pitchFamily="18" charset="0"/>
              </a:rPr>
              <a:t>Chuyên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quyền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độc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đoán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gia</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trưởng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xem</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thường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cấp</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dưới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không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gương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mẫu</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nói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không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đi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đôi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với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làm</a:t>
            </a:r>
            <a:r>
              <a:rPr lang="en-US" sz="1800" dirty="0">
                <a:effectLst/>
                <a:latin typeface="Tahoma" panose="020B060403050404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Aft>
                <a:spcPts val="600"/>
              </a:spcAft>
            </a:pPr>
            <a:r>
              <a:rPr lang="en-US" sz="1800" dirty="0">
                <a:effectLst/>
                <a:latin typeface="Tahoma" panose="020B0604030504040204" pitchFamily="34" charset="0"/>
                <a:ea typeface="Times New Roman" panose="02020603050405020304" pitchFamily="18" charset="0"/>
              </a:rPr>
              <a:t>b) </a:t>
            </a:r>
            <a:r>
              <a:rPr lang="en-US" sz="1800" dirty="0" err="1">
                <a:effectLst/>
                <a:latin typeface="Tahoma" panose="020B0604030504040204" pitchFamily="34" charset="0"/>
                <a:ea typeface="Times New Roman" panose="02020603050405020304" pitchFamily="18" charset="0"/>
              </a:rPr>
              <a:t>Khen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thưởng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xử</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lý</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hành</a:t>
            </a:r>
            <a:r>
              <a:rPr lang="en-US" sz="1800" dirty="0">
                <a:effectLst/>
                <a:latin typeface="Tahoma" panose="020B0604030504040204" pitchFamily="34" charset="0"/>
                <a:ea typeface="Times New Roman" panose="02020603050405020304" pitchFamily="18" charset="0"/>
              </a:rPr>
              <a:t> vi </a:t>
            </a:r>
            <a:r>
              <a:rPr lang="en-US" sz="1800" dirty="0" err="1">
                <a:effectLst/>
                <a:latin typeface="Tahoma" panose="020B0604030504040204" pitchFamily="34" charset="0"/>
                <a:ea typeface="Times New Roman" panose="02020603050405020304" pitchFamily="18" charset="0"/>
              </a:rPr>
              <a:t>vi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phạm</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thiếu</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khách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quan</a:t>
            </a:r>
            <a:r>
              <a:rPr lang="en-US" sz="1800" dirty="0">
                <a:effectLst/>
                <a:latin typeface="Tahoma" panose="020B060403050404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Aft>
                <a:spcPts val="600"/>
              </a:spcAft>
            </a:pPr>
            <a:r>
              <a:rPr lang="en-US" sz="1800" dirty="0">
                <a:effectLst/>
                <a:latin typeface="Tahoma" panose="020B0604030504040204" pitchFamily="34" charset="0"/>
                <a:ea typeface="Times New Roman" panose="02020603050405020304" pitchFamily="18" charset="0"/>
              </a:rPr>
              <a:t>c) </a:t>
            </a:r>
            <a:r>
              <a:rPr lang="en-US" sz="1800" dirty="0" err="1">
                <a:effectLst/>
                <a:latin typeface="Tahoma" panose="020B0604030504040204" pitchFamily="34" charset="0"/>
                <a:ea typeface="Times New Roman" panose="02020603050405020304" pitchFamily="18" charset="0"/>
              </a:rPr>
              <a:t>Cản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trở</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xử</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lý</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không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đúng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quy</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trình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giải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quyết</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khiếu</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nại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tố</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cáo</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tiết</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lộ</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họ</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tên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địa</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chỉ</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bút</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tích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hoặc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các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thông</a:t>
            </a:r>
            <a:r>
              <a:rPr lang="en-US" sz="1800" dirty="0">
                <a:effectLst/>
                <a:latin typeface="Tahoma" panose="020B0604030504040204" pitchFamily="34" charset="0"/>
                <a:ea typeface="Times New Roman" panose="02020603050405020304" pitchFamily="18" charset="0"/>
              </a:rPr>
              <a:t> tin </a:t>
            </a:r>
            <a:r>
              <a:rPr lang="en-US" sz="1800" dirty="0" err="1">
                <a:effectLst/>
                <a:latin typeface="Tahoma" panose="020B0604030504040204" pitchFamily="34" charset="0"/>
                <a:ea typeface="Times New Roman" panose="02020603050405020304" pitchFamily="18" charset="0"/>
              </a:rPr>
              <a:t>khác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về</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người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tố</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cáo</a:t>
            </a:r>
            <a:r>
              <a:rPr lang="en-US" sz="1800" dirty="0">
                <a:effectLst/>
                <a:latin typeface="Tahoma" panose="020B060403050404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a:spcAft>
                <a:spcPts val="600"/>
              </a:spcAft>
            </a:pPr>
            <a:r>
              <a:rPr lang="en-US" sz="1800" dirty="0">
                <a:effectLst/>
                <a:latin typeface="Tahoma" panose="020B0604030504040204" pitchFamily="34" charset="0"/>
                <a:ea typeface="Times New Roman" panose="02020603050405020304" pitchFamily="18" charset="0"/>
              </a:rPr>
              <a:t>d) </a:t>
            </a:r>
            <a:r>
              <a:rPr lang="en-US" sz="1800" dirty="0" err="1">
                <a:effectLst/>
                <a:latin typeface="Tahoma" panose="020B0604030504040204" pitchFamily="34" charset="0"/>
                <a:ea typeface="Times New Roman" panose="02020603050405020304" pitchFamily="18" charset="0"/>
              </a:rPr>
              <a:t>Những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việc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liên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quan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đến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sản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xuất</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kinh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doanh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công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tác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nhân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sự</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quy</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định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tại</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Luật</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phòng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chống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tham</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nhũng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Luật</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thực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hành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tiết</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kiệm</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chống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lãng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phí</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và</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những</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việc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khác</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theo</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quy</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định</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của</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pháp</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luật</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và</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của</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cơ</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quan</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có</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thẩm</a:t>
            </a:r>
            <a:r>
              <a:rPr lang="en-US" sz="1800" dirty="0">
                <a:effectLst/>
                <a:latin typeface="Tahoma" panose="020B0604030504040204" pitchFamily="34" charset="0"/>
                <a:ea typeface="Times New Roman" panose="02020603050405020304" pitchFamily="18" charset="0"/>
              </a:rPr>
              <a:t> </a:t>
            </a:r>
            <a:r>
              <a:rPr lang="en-US" sz="1800" dirty="0" err="1">
                <a:effectLst/>
                <a:latin typeface="Tahoma" panose="020B0604030504040204" pitchFamily="34" charset="0"/>
                <a:ea typeface="Times New Roman" panose="02020603050405020304" pitchFamily="18" charset="0"/>
              </a:rPr>
              <a:t>quyền</a:t>
            </a:r>
            <a:r>
              <a:rPr lang="en-US" sz="1800" dirty="0">
                <a:effectLst/>
                <a:latin typeface="Tahoma" panose="020B0604030504040204" pitchFamily="34" charset="0"/>
                <a:ea typeface="Times New Roman" panose="02020603050405020304" pitchFamily="18" charset="0"/>
              </a:rPr>
              <a:t> ban </a:t>
            </a:r>
            <a:r>
              <a:rPr lang="en-US" sz="1800" dirty="0" err="1">
                <a:effectLst/>
                <a:latin typeface="Tahoma" panose="020B0604030504040204" pitchFamily="34" charset="0"/>
                <a:ea typeface="Times New Roman" panose="02020603050405020304" pitchFamily="18" charset="0"/>
              </a:rPr>
              <a:t>hành</a:t>
            </a:r>
            <a:r>
              <a:rPr lang="en-US" sz="1800" dirty="0">
                <a:effectLst/>
                <a:latin typeface="Tahoma" panose="020B060403050404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p:txBody>
      </p:sp>
      <p:sp>
        <p:nvSpPr>
          <p:cNvPr id="2" name="Title 1">
            <a:extLst>
              <a:ext uri="{FF2B5EF4-FFF2-40B4-BE49-F238E27FC236}">
                <a16:creationId xmlns:a16="http://schemas.microsoft.com/office/drawing/2014/main" id="{BC25CB8D-4E81-4FA8-B92B-F52D3A94138C}"/>
              </a:ext>
            </a:extLst>
          </p:cNvPr>
          <p:cNvSpPr>
            <a:spLocks noGrp="1"/>
          </p:cNvSpPr>
          <p:nvPr>
            <p:ph type="title"/>
          </p:nvPr>
        </p:nvSpPr>
        <p:spPr>
          <a:xfrm>
            <a:off x="523875" y="1395411"/>
            <a:ext cx="8229600" cy="876301"/>
          </a:xfrm>
        </p:spPr>
        <p:txBody>
          <a:bodyPr>
            <a:noAutofit/>
          </a:bodyPr>
          <a:lstStyle/>
          <a:p>
            <a:pPr>
              <a:spcAft>
                <a:spcPts val="600"/>
              </a:spcAft>
            </a:pPr>
            <a:r>
              <a:rPr lang="en-US" sz="2400" b="1" dirty="0" err="1">
                <a:effectLst/>
                <a:latin typeface="Tahoma" panose="020B0604030504040204" pitchFamily="34" charset="0"/>
                <a:ea typeface="Times New Roman" panose="02020603050405020304" pitchFamily="18" charset="0"/>
              </a:rPr>
              <a:t>Điều</a:t>
            </a:r>
            <a:r>
              <a:rPr lang="en-US" sz="2400" b="1" dirty="0">
                <a:effectLst/>
                <a:latin typeface="Tahoma" panose="020B0604030504040204" pitchFamily="34" charset="0"/>
                <a:ea typeface="Times New Roman" panose="02020603050405020304" pitchFamily="18" charset="0"/>
              </a:rPr>
              <a:t> 7. </a:t>
            </a:r>
            <a:r>
              <a:rPr lang="en-US" sz="2400" b="1" dirty="0" err="1">
                <a:effectLst/>
                <a:latin typeface="Tahoma" panose="020B0604030504040204" pitchFamily="34" charset="0"/>
                <a:ea typeface="Times New Roman" panose="02020603050405020304" pitchFamily="18" charset="0"/>
              </a:rPr>
              <a:t>Ứng</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xử</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của</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lãnh</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đạo</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quản</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lý</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cơ</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sở</a:t>
            </a:r>
            <a:r>
              <a:rPr lang="en-US" sz="2400" b="1" dirty="0">
                <a:effectLst/>
                <a:latin typeface="Tahoma" panose="020B0604030504040204" pitchFamily="34" charset="0"/>
                <a:ea typeface="Times New Roman" panose="02020603050405020304" pitchFamily="18" charset="0"/>
              </a:rPr>
              <a:t> y </a:t>
            </a:r>
            <a:r>
              <a:rPr lang="en-US" sz="2400" b="1" dirty="0" err="1">
                <a:effectLst/>
                <a:latin typeface="Tahoma" panose="020B0604030504040204" pitchFamily="34" charset="0"/>
                <a:ea typeface="Times New Roman" panose="02020603050405020304" pitchFamily="18" charset="0"/>
              </a:rPr>
              <a:t>tế</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6481378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4" name="Chỗ dành sẵn cho Văn bản 3">
            <a:extLst>
              <a:ext uri="{FF2B5EF4-FFF2-40B4-BE49-F238E27FC236}">
                <a16:creationId xmlns:a16="http://schemas.microsoft.com/office/drawing/2014/main" id="{4A902762-2009-565D-0520-DCC2C8ED1EAD}"/>
              </a:ext>
            </a:extLst>
          </p:cNvPr>
          <p:cNvSpPr>
            <a:spLocks noGrp="1"/>
          </p:cNvSpPr>
          <p:nvPr>
            <p:ph type="body" idx="1"/>
          </p:nvPr>
        </p:nvSpPr>
        <p:spPr/>
        <p:txBody>
          <a:bodyPr/>
          <a:lstStyle/>
          <a:p>
            <a:endParaRPr lang="vi-VN"/>
          </a:p>
        </p:txBody>
      </p:sp>
      <p:sp>
        <p:nvSpPr>
          <p:cNvPr id="168" name="Google Shape;168;p2"/>
          <p:cNvSpPr txBox="1">
            <a:spLocks noGrp="1"/>
          </p:cNvSpPr>
          <p:nvPr>
            <p:ph type="title"/>
          </p:nvPr>
        </p:nvSpPr>
        <p:spPr>
          <a:xfrm>
            <a:off x="457200" y="274637"/>
            <a:ext cx="8229600" cy="1143000"/>
          </a:xfrm>
          <a:solidFill>
            <a:srgbClr val="F3A074"/>
          </a:solidFill>
          <a:ln>
            <a:noFill/>
          </a:ln>
        </p:spPr>
        <p:txBody>
          <a:bodyPr spcFirstLastPara="1" wrap="square" lIns="91425" tIns="45700" rIns="91425" bIns="45700" anchor="ctr" anchorCtr="0">
            <a:normAutofit/>
          </a:bodyPr>
          <a:lstStyle/>
          <a:p>
            <a:pPr lvl="0"/>
            <a:r>
              <a:rPr lang="en-US">
                <a:sym typeface="Times New Roman"/>
              </a:rPr>
              <a:t>NỘI DUNG</a:t>
            </a:r>
          </a:p>
        </p:txBody>
      </p:sp>
      <p:graphicFrame>
        <p:nvGraphicFramePr>
          <p:cNvPr id="6" name="Diagram 5">
            <a:extLst>
              <a:ext uri="{FF2B5EF4-FFF2-40B4-BE49-F238E27FC236}">
                <a16:creationId xmlns:a16="http://schemas.microsoft.com/office/drawing/2014/main" id="{9CC38F63-3E63-4DB7-BF8E-545B3A26C913}"/>
              </a:ext>
            </a:extLst>
          </p:cNvPr>
          <p:cNvGraphicFramePr/>
          <p:nvPr>
            <p:extLst>
              <p:ext uri="{D42A27DB-BD31-4B8C-83A1-F6EECF244321}">
                <p14:modId xmlns:p14="http://schemas.microsoft.com/office/powerpoint/2010/main" val="194039248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6" name="Google Shape;176;p3"/>
          <p:cNvSpPr/>
          <p:nvPr/>
        </p:nvSpPr>
        <p:spPr>
          <a:xfrm>
            <a:off x="287337" y="1031875"/>
            <a:ext cx="7421562" cy="44450"/>
          </a:xfrm>
          <a:custGeom>
            <a:avLst/>
            <a:gdLst/>
            <a:ahLst/>
            <a:cxnLst/>
            <a:rect l="l" t="t" r="r" b="b"/>
            <a:pathLst>
              <a:path w="7420609" h="44450" extrusionOk="0">
                <a:moveTo>
                  <a:pt x="7420356" y="0"/>
                </a:moveTo>
                <a:lnTo>
                  <a:pt x="0" y="0"/>
                </a:lnTo>
                <a:lnTo>
                  <a:pt x="0" y="44196"/>
                </a:lnTo>
                <a:lnTo>
                  <a:pt x="7420356" y="44196"/>
                </a:lnTo>
                <a:lnTo>
                  <a:pt x="74203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6" name="Google Shape;168;p2">
            <a:extLst>
              <a:ext uri="{FF2B5EF4-FFF2-40B4-BE49-F238E27FC236}">
                <a16:creationId xmlns:a16="http://schemas.microsoft.com/office/drawing/2014/main" id="{2D1F5C1E-7C02-4BEB-AFE7-1F80DE363DE4}"/>
              </a:ext>
            </a:extLst>
          </p:cNvPr>
          <p:cNvSpPr txBox="1">
            <a:spLocks/>
          </p:cNvSpPr>
          <p:nvPr/>
        </p:nvSpPr>
        <p:spPr>
          <a:xfrm>
            <a:off x="457200" y="274638"/>
            <a:ext cx="8229600" cy="1011222"/>
          </a:xfrm>
          <a:prstGeom prst="rect">
            <a:avLst/>
          </a:prstGeom>
          <a:solidFill>
            <a:srgbClr val="F3A074"/>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100"/>
              <a:buFont typeface="Times New Roman"/>
              <a:buNone/>
              <a:defRPr sz="4100" b="1"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r>
              <a:rPr lang="vi-VN" sz="2800" dirty="0">
                <a:solidFill>
                  <a:srgbClr val="0070C0"/>
                </a:solidFill>
              </a:rPr>
              <a:t>TẦM QUAN TRỌNG CỦA GIAO TIẾP ỨNG XỬ</a:t>
            </a:r>
            <a:endParaRPr lang="en-US" sz="2800" dirty="0">
              <a:solidFill>
                <a:srgbClr val="0070C0"/>
              </a:solidFill>
            </a:endParaRPr>
          </a:p>
        </p:txBody>
      </p:sp>
      <p:sp>
        <p:nvSpPr>
          <p:cNvPr id="4" name="Text Placeholder 3">
            <a:extLst>
              <a:ext uri="{FF2B5EF4-FFF2-40B4-BE49-F238E27FC236}">
                <a16:creationId xmlns:a16="http://schemas.microsoft.com/office/drawing/2014/main" id="{76C5F735-A217-4FB9-8C42-B4FAB031A1FA}"/>
              </a:ext>
            </a:extLst>
          </p:cNvPr>
          <p:cNvSpPr>
            <a:spLocks noGrp="1"/>
          </p:cNvSpPr>
          <p:nvPr>
            <p:ph type="body" idx="1"/>
          </p:nvPr>
        </p:nvSpPr>
        <p:spPr/>
        <p:txBody>
          <a:bodyPr/>
          <a:lstStyle/>
          <a:p>
            <a:r>
              <a:rPr lang="en-US" dirty="0"/>
              <a:t>1.  </a:t>
            </a:r>
            <a:r>
              <a:rPr lang="en-US" dirty="0" err="1"/>
              <a:t>Đối</a:t>
            </a:r>
            <a:r>
              <a:rPr lang="en-US" dirty="0"/>
              <a:t> </a:t>
            </a:r>
            <a:r>
              <a:rPr lang="en-US" dirty="0" err="1"/>
              <a:t>với</a:t>
            </a:r>
            <a:r>
              <a:rPr lang="en-US" dirty="0"/>
              <a:t> CBYT:</a:t>
            </a:r>
          </a:p>
          <a:p>
            <a:r>
              <a:rPr lang="en-US" dirty="0"/>
              <a:t>- </a:t>
            </a:r>
            <a:r>
              <a:rPr lang="en-US" dirty="0" err="1"/>
              <a:t>Thê</a:t>
            </a:r>
            <a:r>
              <a:rPr lang="en-US" dirty="0"/>
              <a:t>̉ </a:t>
            </a:r>
            <a:r>
              <a:rPr lang="en-US" dirty="0" err="1"/>
              <a:t>hiện</a:t>
            </a:r>
            <a:r>
              <a:rPr lang="en-US" dirty="0"/>
              <a:t> </a:t>
            </a:r>
            <a:r>
              <a:rPr lang="en-US" dirty="0" err="1"/>
              <a:t>tính</a:t>
            </a:r>
            <a:r>
              <a:rPr lang="en-US" dirty="0"/>
              <a:t> </a:t>
            </a:r>
            <a:r>
              <a:rPr lang="en-US" dirty="0" err="1"/>
              <a:t>chuyên</a:t>
            </a:r>
            <a:r>
              <a:rPr lang="en-US" dirty="0"/>
              <a:t> </a:t>
            </a:r>
            <a:r>
              <a:rPr lang="en-US" dirty="0" err="1"/>
              <a:t>nghiệp</a:t>
            </a:r>
            <a:r>
              <a:rPr lang="en-US" dirty="0"/>
              <a:t> </a:t>
            </a:r>
            <a:r>
              <a:rPr lang="en-US" dirty="0" err="1"/>
              <a:t>trong</a:t>
            </a:r>
            <a:r>
              <a:rPr lang="en-US" dirty="0"/>
              <a:t> </a:t>
            </a:r>
            <a:r>
              <a:rPr lang="en-US" dirty="0" err="1"/>
              <a:t>thi</a:t>
            </a:r>
            <a:r>
              <a:rPr lang="en-US" dirty="0"/>
              <a:t> </a:t>
            </a:r>
            <a:r>
              <a:rPr lang="en-US" dirty="0" err="1"/>
              <a:t>hành</a:t>
            </a:r>
            <a:r>
              <a:rPr lang="en-US" dirty="0"/>
              <a:t> </a:t>
            </a:r>
            <a:r>
              <a:rPr lang="en-US" dirty="0" err="1"/>
              <a:t>nhiệm</a:t>
            </a:r>
            <a:r>
              <a:rPr lang="en-US" dirty="0"/>
              <a:t> vụ </a:t>
            </a:r>
            <a:r>
              <a:rPr lang="en-US" dirty="0" err="1"/>
              <a:t>chuyên</a:t>
            </a:r>
            <a:r>
              <a:rPr lang="en-US" dirty="0"/>
              <a:t> </a:t>
            </a:r>
            <a:r>
              <a:rPr lang="en-US" dirty="0" err="1"/>
              <a:t>môn</a:t>
            </a:r>
            <a:r>
              <a:rPr lang="en-US" dirty="0"/>
              <a:t>.</a:t>
            </a:r>
          </a:p>
          <a:p>
            <a:r>
              <a:rPr lang="en-US" dirty="0"/>
              <a:t>- </a:t>
            </a:r>
            <a:r>
              <a:rPr lang="en-US" dirty="0" err="1"/>
              <a:t>Giúp</a:t>
            </a:r>
            <a:r>
              <a:rPr lang="en-US" dirty="0"/>
              <a:t> </a:t>
            </a:r>
            <a:r>
              <a:rPr lang="en-US" dirty="0" err="1"/>
              <a:t>hoàn</a:t>
            </a:r>
            <a:r>
              <a:rPr lang="en-US" dirty="0"/>
              <a:t> </a:t>
            </a:r>
            <a:r>
              <a:rPr lang="en-US" dirty="0" err="1"/>
              <a:t>thành</a:t>
            </a:r>
            <a:r>
              <a:rPr lang="en-US" dirty="0"/>
              <a:t> </a:t>
            </a:r>
            <a:r>
              <a:rPr lang="en-US" dirty="0" err="1"/>
              <a:t>sư</a:t>
            </a:r>
            <a:r>
              <a:rPr lang="en-US" dirty="0"/>
              <a:t>́ </a:t>
            </a:r>
            <a:r>
              <a:rPr lang="en-US" dirty="0" err="1"/>
              <a:t>mệnh</a:t>
            </a:r>
            <a:r>
              <a:rPr lang="en-US" dirty="0"/>
              <a:t> </a:t>
            </a:r>
            <a:r>
              <a:rPr lang="en-US" dirty="0" err="1"/>
              <a:t>của</a:t>
            </a:r>
            <a:r>
              <a:rPr lang="en-US" dirty="0"/>
              <a:t> </a:t>
            </a:r>
            <a:r>
              <a:rPr lang="en-US" dirty="0" err="1"/>
              <a:t>người</a:t>
            </a:r>
            <a:r>
              <a:rPr lang="en-US" dirty="0"/>
              <a:t> </a:t>
            </a:r>
            <a:r>
              <a:rPr lang="en-US" dirty="0" err="1"/>
              <a:t>thầy</a:t>
            </a:r>
            <a:r>
              <a:rPr lang="en-US" dirty="0"/>
              <a:t> </a:t>
            </a:r>
            <a:r>
              <a:rPr lang="en-US" dirty="0" err="1"/>
              <a:t>thuốc</a:t>
            </a:r>
            <a:r>
              <a:rPr lang="en-US" dirty="0"/>
              <a:t> mà </a:t>
            </a:r>
            <a:r>
              <a:rPr lang="en-US" dirty="0" err="1"/>
              <a:t>xa</a:t>
            </a:r>
            <a:r>
              <a:rPr lang="en-US" dirty="0"/>
              <a:t>̃ </a:t>
            </a:r>
            <a:r>
              <a:rPr lang="en-US" dirty="0" err="1"/>
              <a:t>hội</a:t>
            </a:r>
            <a:r>
              <a:rPr lang="en-US" dirty="0"/>
              <a:t> </a:t>
            </a:r>
            <a:r>
              <a:rPr lang="en-US" dirty="0" err="1"/>
              <a:t>va</a:t>
            </a:r>
            <a:r>
              <a:rPr lang="en-US" dirty="0"/>
              <a:t>̀ </a:t>
            </a:r>
            <a:r>
              <a:rPr lang="en-US" dirty="0" err="1"/>
              <a:t>nhân</a:t>
            </a:r>
            <a:r>
              <a:rPr lang="en-US" dirty="0"/>
              <a:t> </a:t>
            </a:r>
            <a:r>
              <a:rPr lang="en-US" dirty="0" err="1"/>
              <a:t>dân</a:t>
            </a:r>
            <a:r>
              <a:rPr lang="en-US" dirty="0"/>
              <a:t> </a:t>
            </a:r>
            <a:r>
              <a:rPr lang="en-US" dirty="0" err="1"/>
              <a:t>trao</a:t>
            </a:r>
            <a:r>
              <a:rPr lang="en-US" dirty="0"/>
              <a:t> </a:t>
            </a:r>
            <a:r>
              <a:rPr lang="en-US" dirty="0" err="1"/>
              <a:t>gửi</a:t>
            </a:r>
            <a:r>
              <a:rPr lang="en-US" dirty="0"/>
              <a:t>.</a:t>
            </a:r>
          </a:p>
          <a:p>
            <a:r>
              <a:rPr lang="en-US" dirty="0"/>
              <a:t>- </a:t>
            </a:r>
            <a:r>
              <a:rPr lang="en-US" dirty="0" err="1"/>
              <a:t>Giúp</a:t>
            </a:r>
            <a:r>
              <a:rPr lang="en-US" dirty="0"/>
              <a:t> </a:t>
            </a:r>
            <a:r>
              <a:rPr lang="en-US" dirty="0" err="1"/>
              <a:t>người</a:t>
            </a:r>
            <a:r>
              <a:rPr lang="en-US" dirty="0"/>
              <a:t> </a:t>
            </a:r>
            <a:r>
              <a:rPr lang="en-US" dirty="0" err="1"/>
              <a:t>thầy</a:t>
            </a:r>
            <a:r>
              <a:rPr lang="en-US" dirty="0"/>
              <a:t> </a:t>
            </a:r>
            <a:r>
              <a:rPr lang="en-US" dirty="0" err="1"/>
              <a:t>thuốc</a:t>
            </a:r>
            <a:r>
              <a:rPr lang="en-US" dirty="0"/>
              <a:t> </a:t>
            </a:r>
            <a:r>
              <a:rPr lang="en-US" dirty="0" err="1"/>
              <a:t>khẳng</a:t>
            </a:r>
            <a:r>
              <a:rPr lang="en-US" dirty="0"/>
              <a:t> </a:t>
            </a:r>
            <a:r>
              <a:rPr lang="en-US" dirty="0" err="1"/>
              <a:t>định</a:t>
            </a:r>
            <a:r>
              <a:rPr lang="en-US" dirty="0"/>
              <a:t> vị </a:t>
            </a:r>
            <a:r>
              <a:rPr lang="en-US" dirty="0" err="1"/>
              <a:t>thê</a:t>
            </a:r>
            <a:r>
              <a:rPr lang="en-US" dirty="0"/>
              <a:t>́ </a:t>
            </a:r>
            <a:r>
              <a:rPr lang="en-US" dirty="0" err="1"/>
              <a:t>của</a:t>
            </a:r>
            <a:r>
              <a:rPr lang="en-US" dirty="0"/>
              <a:t> </a:t>
            </a:r>
            <a:r>
              <a:rPr lang="en-US" dirty="0" err="1"/>
              <a:t>mình</a:t>
            </a:r>
            <a:r>
              <a:rPr lang="en-US" dirty="0"/>
              <a:t> </a:t>
            </a:r>
            <a:r>
              <a:rPr lang="en-US" dirty="0" err="1"/>
              <a:t>trước</a:t>
            </a:r>
            <a:r>
              <a:rPr lang="en-US" dirty="0"/>
              <a:t> NB, KH.</a:t>
            </a:r>
          </a:p>
          <a:p>
            <a:r>
              <a:rPr lang="en-US" dirty="0"/>
              <a:t>- </a:t>
            </a:r>
            <a:r>
              <a:rPr lang="en-US" dirty="0" err="1"/>
              <a:t>Giúp</a:t>
            </a:r>
            <a:r>
              <a:rPr lang="en-US" dirty="0"/>
              <a:t> </a:t>
            </a:r>
            <a:r>
              <a:rPr lang="en-US" dirty="0" err="1"/>
              <a:t>người</a:t>
            </a:r>
            <a:r>
              <a:rPr lang="en-US" dirty="0"/>
              <a:t> </a:t>
            </a:r>
            <a:r>
              <a:rPr lang="en-US" dirty="0" err="1"/>
              <a:t>thầy</a:t>
            </a:r>
            <a:r>
              <a:rPr lang="en-US" dirty="0"/>
              <a:t> </a:t>
            </a:r>
            <a:r>
              <a:rPr lang="en-US" dirty="0" err="1"/>
              <a:t>thuốc</a:t>
            </a:r>
            <a:r>
              <a:rPr lang="en-US" dirty="0"/>
              <a:t> </a:t>
            </a:r>
            <a:r>
              <a:rPr lang="en-US" dirty="0" err="1"/>
              <a:t>tránh</a:t>
            </a:r>
            <a:r>
              <a:rPr lang="en-US" dirty="0"/>
              <a:t> </a:t>
            </a:r>
            <a:r>
              <a:rPr lang="en-US" dirty="0" err="1"/>
              <a:t>được</a:t>
            </a:r>
            <a:r>
              <a:rPr lang="en-US" dirty="0"/>
              <a:t> </a:t>
            </a:r>
            <a:r>
              <a:rPr lang="en-US" dirty="0" err="1"/>
              <a:t>các</a:t>
            </a:r>
            <a:r>
              <a:rPr lang="en-US" dirty="0"/>
              <a:t> </a:t>
            </a:r>
            <a:r>
              <a:rPr lang="en-US" dirty="0" err="1"/>
              <a:t>hạn</a:t>
            </a:r>
            <a:r>
              <a:rPr lang="en-US" dirty="0"/>
              <a:t> </a:t>
            </a:r>
            <a:r>
              <a:rPr lang="en-US" dirty="0" err="1"/>
              <a:t>chê</a:t>
            </a:r>
            <a:r>
              <a:rPr lang="en-US" dirty="0"/>
              <a:t>́ </a:t>
            </a:r>
            <a:r>
              <a:rPr lang="en-US" dirty="0" err="1"/>
              <a:t>trong</a:t>
            </a:r>
            <a:r>
              <a:rPr lang="en-US" dirty="0"/>
              <a:t> </a:t>
            </a:r>
            <a:r>
              <a:rPr lang="en-US" dirty="0" err="1"/>
              <a:t>giao</a:t>
            </a:r>
            <a:r>
              <a:rPr lang="en-US" dirty="0"/>
              <a:t> </a:t>
            </a:r>
            <a:r>
              <a:rPr lang="en-US" dirty="0" err="1"/>
              <a:t>tiếp</a:t>
            </a:r>
            <a:r>
              <a:rPr lang="en-US" dirty="0"/>
              <a:t>, </a:t>
            </a:r>
            <a:r>
              <a:rPr lang="en-US" dirty="0" err="1"/>
              <a:t>ứng</a:t>
            </a:r>
            <a:r>
              <a:rPr lang="en-US" dirty="0"/>
              <a:t> </a:t>
            </a:r>
            <a:r>
              <a:rPr lang="en-US" dirty="0" err="1"/>
              <a:t>xư</a:t>
            </a:r>
            <a:r>
              <a:rPr lang="en-US" dirty="0"/>
              <a:t>̉ có </a:t>
            </a:r>
            <a:r>
              <a:rPr lang="en-US" dirty="0" err="1"/>
              <a:t>thê</a:t>
            </a:r>
            <a:r>
              <a:rPr lang="en-US" dirty="0"/>
              <a:t>̉ </a:t>
            </a:r>
            <a:r>
              <a:rPr lang="en-US" dirty="0" err="1"/>
              <a:t>gây</a:t>
            </a:r>
            <a:r>
              <a:rPr lang="en-US" dirty="0"/>
              <a:t> </a:t>
            </a:r>
            <a:r>
              <a:rPr lang="en-US" dirty="0" err="1"/>
              <a:t>nên</a:t>
            </a:r>
            <a:r>
              <a:rPr lang="en-US" dirty="0"/>
              <a:t> </a:t>
            </a:r>
            <a:r>
              <a:rPr lang="en-US" dirty="0" err="1"/>
              <a:t>những</a:t>
            </a:r>
            <a:r>
              <a:rPr lang="en-US" dirty="0"/>
              <a:t> </a:t>
            </a:r>
            <a:r>
              <a:rPr lang="en-US" dirty="0" err="1"/>
              <a:t>bức</a:t>
            </a:r>
            <a:r>
              <a:rPr lang="en-US" dirty="0"/>
              <a:t> </a:t>
            </a:r>
            <a:r>
              <a:rPr lang="en-US" dirty="0" err="1"/>
              <a:t>xúc</a:t>
            </a:r>
            <a:r>
              <a:rPr lang="en-US" dirty="0"/>
              <a:t> </a:t>
            </a:r>
            <a:r>
              <a:rPr lang="en-US" dirty="0" err="1"/>
              <a:t>không</a:t>
            </a:r>
            <a:r>
              <a:rPr lang="en-US" dirty="0"/>
              <a:t> </a:t>
            </a:r>
            <a:r>
              <a:rPr lang="en-US" dirty="0" err="1"/>
              <a:t>đáng</a:t>
            </a:r>
            <a:r>
              <a:rPr lang="en-US" dirty="0"/>
              <a:t> có ở NB, KH.</a:t>
            </a:r>
          </a:p>
        </p:txBody>
      </p:sp>
    </p:spTree>
    <p:extLst>
      <p:ext uri="{BB962C8B-B14F-4D97-AF65-F5344CB8AC3E}">
        <p14:creationId xmlns:p14="http://schemas.microsoft.com/office/powerpoint/2010/main" val="3195987064"/>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6" name="Google Shape;176;p3"/>
          <p:cNvSpPr/>
          <p:nvPr/>
        </p:nvSpPr>
        <p:spPr>
          <a:xfrm>
            <a:off x="287337" y="1031875"/>
            <a:ext cx="7421562" cy="44450"/>
          </a:xfrm>
          <a:custGeom>
            <a:avLst/>
            <a:gdLst/>
            <a:ahLst/>
            <a:cxnLst/>
            <a:rect l="l" t="t" r="r" b="b"/>
            <a:pathLst>
              <a:path w="7420609" h="44450" extrusionOk="0">
                <a:moveTo>
                  <a:pt x="7420356" y="0"/>
                </a:moveTo>
                <a:lnTo>
                  <a:pt x="0" y="0"/>
                </a:lnTo>
                <a:lnTo>
                  <a:pt x="0" y="44196"/>
                </a:lnTo>
                <a:lnTo>
                  <a:pt x="7420356" y="44196"/>
                </a:lnTo>
                <a:lnTo>
                  <a:pt x="74203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6" name="Google Shape;168;p2">
            <a:extLst>
              <a:ext uri="{FF2B5EF4-FFF2-40B4-BE49-F238E27FC236}">
                <a16:creationId xmlns:a16="http://schemas.microsoft.com/office/drawing/2014/main" id="{2D1F5C1E-7C02-4BEB-AFE7-1F80DE363DE4}"/>
              </a:ext>
            </a:extLst>
          </p:cNvPr>
          <p:cNvSpPr txBox="1">
            <a:spLocks/>
          </p:cNvSpPr>
          <p:nvPr/>
        </p:nvSpPr>
        <p:spPr>
          <a:xfrm>
            <a:off x="457200" y="274638"/>
            <a:ext cx="8229600" cy="1011222"/>
          </a:xfrm>
          <a:prstGeom prst="rect">
            <a:avLst/>
          </a:prstGeom>
          <a:solidFill>
            <a:srgbClr val="F3A074"/>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100"/>
              <a:buFont typeface="Times New Roman"/>
              <a:buNone/>
              <a:defRPr sz="4100" b="1"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r>
              <a:rPr lang="vi-VN" sz="2800" dirty="0">
                <a:solidFill>
                  <a:srgbClr val="0070C0"/>
                </a:solidFill>
              </a:rPr>
              <a:t>TẦM QUAN TRỌNG CỦA GIAO TIẾP ỨNG XỬ</a:t>
            </a:r>
            <a:endParaRPr lang="en-US" sz="2800" dirty="0">
              <a:solidFill>
                <a:srgbClr val="0070C0"/>
              </a:solidFill>
            </a:endParaRPr>
          </a:p>
        </p:txBody>
      </p:sp>
      <p:sp>
        <p:nvSpPr>
          <p:cNvPr id="4" name="Text Placeholder 3">
            <a:extLst>
              <a:ext uri="{FF2B5EF4-FFF2-40B4-BE49-F238E27FC236}">
                <a16:creationId xmlns:a16="http://schemas.microsoft.com/office/drawing/2014/main" id="{76C5F735-A217-4FB9-8C42-B4FAB031A1FA}"/>
              </a:ext>
            </a:extLst>
          </p:cNvPr>
          <p:cNvSpPr>
            <a:spLocks noGrp="1"/>
          </p:cNvSpPr>
          <p:nvPr>
            <p:ph type="body" idx="1"/>
          </p:nvPr>
        </p:nvSpPr>
        <p:spPr/>
        <p:txBody>
          <a:bodyPr/>
          <a:lstStyle/>
          <a:p>
            <a:r>
              <a:rPr lang="en-US" dirty="0"/>
              <a:t>2, </a:t>
            </a:r>
            <a:r>
              <a:rPr lang="en-US" dirty="0" err="1"/>
              <a:t>Đối</a:t>
            </a:r>
            <a:r>
              <a:rPr lang="en-US" dirty="0"/>
              <a:t> </a:t>
            </a:r>
            <a:r>
              <a:rPr lang="en-US" dirty="0" err="1"/>
              <a:t>với</a:t>
            </a:r>
            <a:r>
              <a:rPr lang="en-US" dirty="0"/>
              <a:t> </a:t>
            </a:r>
            <a:r>
              <a:rPr lang="en-US" dirty="0" err="1"/>
              <a:t>người</a:t>
            </a:r>
            <a:r>
              <a:rPr lang="en-US" dirty="0"/>
              <a:t> </a:t>
            </a:r>
            <a:r>
              <a:rPr lang="en-US" dirty="0" err="1"/>
              <a:t>bệnh</a:t>
            </a:r>
            <a:r>
              <a:rPr lang="en-US" dirty="0"/>
              <a:t>:</a:t>
            </a:r>
          </a:p>
          <a:p>
            <a:r>
              <a:rPr lang="en-US" dirty="0"/>
              <a:t>- </a:t>
            </a:r>
            <a:r>
              <a:rPr lang="en-US" dirty="0" err="1"/>
              <a:t>Giúp</a:t>
            </a:r>
            <a:r>
              <a:rPr lang="en-US" dirty="0"/>
              <a:t> </a:t>
            </a:r>
            <a:r>
              <a:rPr lang="en-US" dirty="0" err="1"/>
              <a:t>tạo</a:t>
            </a:r>
            <a:r>
              <a:rPr lang="en-US" dirty="0"/>
              <a:t> </a:t>
            </a:r>
            <a:r>
              <a:rPr lang="en-US" dirty="0" err="1"/>
              <a:t>dựng</a:t>
            </a:r>
            <a:r>
              <a:rPr lang="en-US" dirty="0"/>
              <a:t> </a:t>
            </a:r>
            <a:r>
              <a:rPr lang="en-US" dirty="0" err="1"/>
              <a:t>niềm</a:t>
            </a:r>
            <a:r>
              <a:rPr lang="en-US" dirty="0"/>
              <a:t> tin </a:t>
            </a:r>
            <a:r>
              <a:rPr lang="en-US" dirty="0" err="1"/>
              <a:t>của</a:t>
            </a:r>
            <a:r>
              <a:rPr lang="en-US" dirty="0"/>
              <a:t> NB, </a:t>
            </a:r>
            <a:r>
              <a:rPr lang="en-US" dirty="0" err="1"/>
              <a:t>người</a:t>
            </a:r>
            <a:r>
              <a:rPr lang="en-US" dirty="0"/>
              <a:t> </a:t>
            </a:r>
            <a:r>
              <a:rPr lang="en-US" dirty="0" err="1"/>
              <a:t>nha</a:t>
            </a:r>
            <a:r>
              <a:rPr lang="en-US" dirty="0"/>
              <a:t>̀ NB </a:t>
            </a:r>
            <a:r>
              <a:rPr lang="en-US" dirty="0" err="1"/>
              <a:t>với</a:t>
            </a:r>
            <a:r>
              <a:rPr lang="en-US" dirty="0"/>
              <a:t> CBYT.</a:t>
            </a:r>
          </a:p>
          <a:p>
            <a:r>
              <a:rPr lang="en-US" dirty="0"/>
              <a:t>- </a:t>
            </a:r>
            <a:r>
              <a:rPr lang="en-US" dirty="0" err="1"/>
              <a:t>Giúp</a:t>
            </a:r>
            <a:r>
              <a:rPr lang="en-US" dirty="0"/>
              <a:t> </a:t>
            </a:r>
            <a:r>
              <a:rPr lang="en-US" dirty="0" err="1"/>
              <a:t>tăng</a:t>
            </a:r>
            <a:r>
              <a:rPr lang="en-US" dirty="0"/>
              <a:t> </a:t>
            </a:r>
            <a:r>
              <a:rPr lang="en-US" dirty="0" err="1"/>
              <a:t>cường</a:t>
            </a:r>
            <a:r>
              <a:rPr lang="en-US" dirty="0"/>
              <a:t> </a:t>
            </a:r>
            <a:r>
              <a:rPr lang="en-US" dirty="0" err="1"/>
              <a:t>hiệu</a:t>
            </a:r>
            <a:r>
              <a:rPr lang="en-US" dirty="0"/>
              <a:t> quả </a:t>
            </a:r>
            <a:r>
              <a:rPr lang="en-US" dirty="0" err="1"/>
              <a:t>điều</a:t>
            </a:r>
            <a:r>
              <a:rPr lang="en-US" dirty="0"/>
              <a:t> trị, </a:t>
            </a:r>
            <a:r>
              <a:rPr lang="en-US" dirty="0" err="1"/>
              <a:t>hoạt</a:t>
            </a:r>
            <a:r>
              <a:rPr lang="en-US" dirty="0"/>
              <a:t> </a:t>
            </a:r>
            <a:r>
              <a:rPr lang="en-US" dirty="0" err="1"/>
              <a:t>động</a:t>
            </a:r>
            <a:r>
              <a:rPr lang="en-US" dirty="0"/>
              <a:t> </a:t>
            </a:r>
            <a:r>
              <a:rPr lang="en-US" dirty="0" err="1"/>
              <a:t>của</a:t>
            </a:r>
            <a:r>
              <a:rPr lang="en-US" dirty="0"/>
              <a:t> </a:t>
            </a:r>
            <a:r>
              <a:rPr lang="en-US" dirty="0" err="1"/>
              <a:t>đơn</a:t>
            </a:r>
            <a:r>
              <a:rPr lang="en-US" dirty="0"/>
              <a:t> vị.</a:t>
            </a:r>
          </a:p>
          <a:p>
            <a:r>
              <a:rPr lang="en-US" dirty="0"/>
              <a:t>- </a:t>
            </a:r>
            <a:r>
              <a:rPr lang="en-US" dirty="0" err="1"/>
              <a:t>Đảm</a:t>
            </a:r>
            <a:r>
              <a:rPr lang="en-US" dirty="0"/>
              <a:t> </a:t>
            </a:r>
            <a:r>
              <a:rPr lang="en-US" dirty="0" err="1"/>
              <a:t>bảo</a:t>
            </a:r>
            <a:r>
              <a:rPr lang="en-US" dirty="0"/>
              <a:t> </a:t>
            </a:r>
            <a:r>
              <a:rPr lang="en-US" dirty="0" err="1"/>
              <a:t>được</a:t>
            </a:r>
            <a:r>
              <a:rPr lang="en-US" dirty="0"/>
              <a:t> </a:t>
            </a:r>
            <a:r>
              <a:rPr lang="en-US" dirty="0" err="1"/>
              <a:t>quyền</a:t>
            </a:r>
            <a:r>
              <a:rPr lang="en-US" dirty="0"/>
              <a:t> </a:t>
            </a:r>
            <a:r>
              <a:rPr lang="en-US" dirty="0" err="1"/>
              <a:t>của</a:t>
            </a:r>
            <a:r>
              <a:rPr lang="en-US" dirty="0"/>
              <a:t> NB, KH </a:t>
            </a:r>
            <a:r>
              <a:rPr lang="en-US" dirty="0" err="1"/>
              <a:t>được</a:t>
            </a:r>
            <a:r>
              <a:rPr lang="en-US" dirty="0"/>
              <a:t> </a:t>
            </a:r>
            <a:r>
              <a:rPr lang="en-US" dirty="0" err="1"/>
              <a:t>chăm</a:t>
            </a:r>
            <a:r>
              <a:rPr lang="en-US" dirty="0"/>
              <a:t> </a:t>
            </a:r>
            <a:r>
              <a:rPr lang="en-US" dirty="0" err="1"/>
              <a:t>sóc</a:t>
            </a:r>
            <a:r>
              <a:rPr lang="en-US" dirty="0"/>
              <a:t> </a:t>
            </a:r>
            <a:r>
              <a:rPr lang="en-US" dirty="0" err="1"/>
              <a:t>toàn</a:t>
            </a:r>
            <a:r>
              <a:rPr lang="en-US" dirty="0"/>
              <a:t> </a:t>
            </a:r>
            <a:r>
              <a:rPr lang="en-US" dirty="0" err="1"/>
              <a:t>diện</a:t>
            </a:r>
            <a:r>
              <a:rPr lang="en-US" dirty="0"/>
              <a:t> </a:t>
            </a:r>
            <a:r>
              <a:rPr lang="en-US" dirty="0" err="1"/>
              <a:t>va</a:t>
            </a:r>
            <a:r>
              <a:rPr lang="en-US" dirty="0"/>
              <a:t>̀ </a:t>
            </a:r>
            <a:r>
              <a:rPr lang="en-US" dirty="0" err="1"/>
              <a:t>quyền</a:t>
            </a:r>
            <a:r>
              <a:rPr lang="en-US" dirty="0"/>
              <a:t> </a:t>
            </a:r>
            <a:r>
              <a:rPr lang="en-US" dirty="0" err="1"/>
              <a:t>được</a:t>
            </a:r>
            <a:r>
              <a:rPr lang="en-US" dirty="0"/>
              <a:t> </a:t>
            </a:r>
            <a:r>
              <a:rPr lang="en-US" dirty="0" err="1"/>
              <a:t>tôn</a:t>
            </a:r>
            <a:r>
              <a:rPr lang="en-US" dirty="0"/>
              <a:t> </a:t>
            </a:r>
            <a:r>
              <a:rPr lang="en-US" dirty="0" err="1"/>
              <a:t>trọng</a:t>
            </a:r>
            <a:r>
              <a:rPr lang="en-US" dirty="0"/>
              <a:t>, </a:t>
            </a:r>
            <a:r>
              <a:rPr lang="en-US" dirty="0" err="1"/>
              <a:t>yêu</a:t>
            </a:r>
            <a:r>
              <a:rPr lang="en-US" dirty="0"/>
              <a:t> </a:t>
            </a:r>
            <a:r>
              <a:rPr lang="en-US" dirty="0" err="1"/>
              <a:t>thương</a:t>
            </a:r>
            <a:r>
              <a:rPr lang="en-US" dirty="0"/>
              <a:t>.</a:t>
            </a:r>
          </a:p>
        </p:txBody>
      </p:sp>
    </p:spTree>
    <p:extLst>
      <p:ext uri="{BB962C8B-B14F-4D97-AF65-F5344CB8AC3E}">
        <p14:creationId xmlns:p14="http://schemas.microsoft.com/office/powerpoint/2010/main" val="4008023930"/>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6" name="Google Shape;176;p3"/>
          <p:cNvSpPr/>
          <p:nvPr/>
        </p:nvSpPr>
        <p:spPr>
          <a:xfrm>
            <a:off x="287337" y="1031875"/>
            <a:ext cx="7421562" cy="44450"/>
          </a:xfrm>
          <a:custGeom>
            <a:avLst/>
            <a:gdLst/>
            <a:ahLst/>
            <a:cxnLst/>
            <a:rect l="l" t="t" r="r" b="b"/>
            <a:pathLst>
              <a:path w="7420609" h="44450" extrusionOk="0">
                <a:moveTo>
                  <a:pt x="7420356" y="0"/>
                </a:moveTo>
                <a:lnTo>
                  <a:pt x="0" y="0"/>
                </a:lnTo>
                <a:lnTo>
                  <a:pt x="0" y="44196"/>
                </a:lnTo>
                <a:lnTo>
                  <a:pt x="7420356" y="44196"/>
                </a:lnTo>
                <a:lnTo>
                  <a:pt x="74203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6" name="Google Shape;168;p2">
            <a:extLst>
              <a:ext uri="{FF2B5EF4-FFF2-40B4-BE49-F238E27FC236}">
                <a16:creationId xmlns:a16="http://schemas.microsoft.com/office/drawing/2014/main" id="{2D1F5C1E-7C02-4BEB-AFE7-1F80DE363DE4}"/>
              </a:ext>
            </a:extLst>
          </p:cNvPr>
          <p:cNvSpPr txBox="1">
            <a:spLocks/>
          </p:cNvSpPr>
          <p:nvPr/>
        </p:nvSpPr>
        <p:spPr>
          <a:xfrm>
            <a:off x="457200" y="274638"/>
            <a:ext cx="8229600" cy="1011222"/>
          </a:xfrm>
          <a:prstGeom prst="rect">
            <a:avLst/>
          </a:prstGeom>
          <a:solidFill>
            <a:srgbClr val="F3A074"/>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100"/>
              <a:buFont typeface="Times New Roman"/>
              <a:buNone/>
              <a:defRPr sz="4100" b="1"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r>
              <a:rPr lang="vi-VN" sz="2800" dirty="0">
                <a:solidFill>
                  <a:srgbClr val="0070C0"/>
                </a:solidFill>
              </a:rPr>
              <a:t>TẦM QUAN TRỌNG CỦA GIAO TIẾP ỨNG XỬ</a:t>
            </a:r>
            <a:endParaRPr lang="en-US" sz="2800" dirty="0">
              <a:solidFill>
                <a:srgbClr val="0070C0"/>
              </a:solidFill>
            </a:endParaRPr>
          </a:p>
        </p:txBody>
      </p:sp>
      <p:sp>
        <p:nvSpPr>
          <p:cNvPr id="4" name="Text Placeholder 3">
            <a:extLst>
              <a:ext uri="{FF2B5EF4-FFF2-40B4-BE49-F238E27FC236}">
                <a16:creationId xmlns:a16="http://schemas.microsoft.com/office/drawing/2014/main" id="{55A1FAEE-39AA-4BB5-AEA1-C83AE36B5C3B}"/>
              </a:ext>
            </a:extLst>
          </p:cNvPr>
          <p:cNvSpPr>
            <a:spLocks noGrp="1"/>
          </p:cNvSpPr>
          <p:nvPr>
            <p:ph type="body" idx="1"/>
          </p:nvPr>
        </p:nvSpPr>
        <p:spPr>
          <a:xfrm>
            <a:off x="457200" y="1512092"/>
            <a:ext cx="8229600" cy="4314033"/>
          </a:xfrm>
          <a:noFill/>
        </p:spPr>
        <p:txBody>
          <a:bodyPr/>
          <a:lstStyle/>
          <a:p>
            <a:r>
              <a:rPr lang="vi-VN" b="1" dirty="0"/>
              <a:t>3. Đối với cơ sở y tế:</a:t>
            </a:r>
          </a:p>
          <a:p>
            <a:r>
              <a:rPr lang="vi-VN" dirty="0"/>
              <a:t>- Tăng cường sự hài lòng của KH, NB và người dân đối với Trung tâm.</a:t>
            </a:r>
          </a:p>
          <a:p>
            <a:r>
              <a:rPr lang="vi-VN" dirty="0"/>
              <a:t>- Nâng cao chất lượng phục vụ.</a:t>
            </a:r>
          </a:p>
          <a:p>
            <a:r>
              <a:rPr lang="vi-VN" dirty="0"/>
              <a:t>- Xây dựng thương hiệu của Trung tâm, giúp phát triển Trung tâm ngày càng vững mạnh.</a:t>
            </a:r>
          </a:p>
        </p:txBody>
      </p:sp>
    </p:spTree>
    <p:extLst>
      <p:ext uri="{BB962C8B-B14F-4D97-AF65-F5344CB8AC3E}">
        <p14:creationId xmlns:p14="http://schemas.microsoft.com/office/powerpoint/2010/main" val="1024070191"/>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
          <p:cNvSpPr txBox="1"/>
          <p:nvPr/>
        </p:nvSpPr>
        <p:spPr>
          <a:xfrm>
            <a:off x="287337" y="1668462"/>
            <a:ext cx="8477250" cy="2058882"/>
          </a:xfrm>
          <a:prstGeom prst="rect">
            <a:avLst/>
          </a:prstGeom>
          <a:noFill/>
          <a:ln>
            <a:noFill/>
          </a:ln>
        </p:spPr>
        <p:txBody>
          <a:bodyPr spcFirstLastPara="1" wrap="square" lIns="0" tIns="12050" rIns="0" bIns="0" anchor="t" anchorCtr="0">
            <a:spAutoFit/>
          </a:bodyPr>
          <a:lstStyle/>
          <a:p>
            <a:pPr marL="12700" marR="0" lvl="0" indent="457200" algn="just" rtl="0">
              <a:spcBef>
                <a:spcPts val="0"/>
              </a:spcBef>
              <a:spcAft>
                <a:spcPts val="600"/>
              </a:spcAft>
              <a:buClr>
                <a:schemeClr val="dk1"/>
              </a:buClr>
              <a:buSzPts val="3200"/>
              <a:buFont typeface="Times New Roman"/>
              <a:buNone/>
            </a:pPr>
            <a:r>
              <a:rPr lang="en-US" sz="3200" b="0" i="0" u="none"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a:t>
            </a:r>
            <a:r>
              <a:rPr lang="en-US" sz="3200" b="0" i="0" u="none" dirty="0" err="1">
                <a:solidFill>
                  <a:schemeClr val="dk1"/>
                </a:solidFill>
                <a:latin typeface="Times New Roman"/>
                <a:ea typeface="Times New Roman"/>
                <a:cs typeface="Times New Roman"/>
                <a:sym typeface="Times New Roman"/>
              </a:rPr>
              <a:t>âm</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trạng</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buồn</a:t>
            </a:r>
            <a:r>
              <a:rPr lang="en-US" sz="3200" b="0" i="0" u="none" dirty="0">
                <a:solidFill>
                  <a:schemeClr val="dk1"/>
                </a:solidFill>
                <a:latin typeface="Times New Roman"/>
                <a:ea typeface="Times New Roman"/>
                <a:cs typeface="Times New Roman"/>
                <a:sym typeface="Times New Roman"/>
              </a:rPr>
              <a:t>, lo </a:t>
            </a:r>
            <a:r>
              <a:rPr lang="en-US" sz="3200" b="0" i="0" u="none" dirty="0" err="1">
                <a:solidFill>
                  <a:schemeClr val="dk1"/>
                </a:solidFill>
                <a:latin typeface="Times New Roman"/>
                <a:ea typeface="Times New Roman"/>
                <a:cs typeface="Times New Roman"/>
                <a:sym typeface="Times New Roman"/>
              </a:rPr>
              <a:t>lắng</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đau</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đớn</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thậm</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chí</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chán</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nản</a:t>
            </a:r>
            <a:r>
              <a:rPr lang="en-US" sz="3200" b="0" i="0" u="none" dirty="0">
                <a:solidFill>
                  <a:schemeClr val="dk1"/>
                </a:solidFill>
                <a:latin typeface="Times New Roman"/>
                <a:ea typeface="Times New Roman"/>
                <a:cs typeface="Times New Roman"/>
                <a:sym typeface="Times New Roman"/>
              </a:rPr>
              <a:t> ... </a:t>
            </a:r>
            <a:r>
              <a:rPr lang="en-US" sz="3200" b="0" i="0" u="none" dirty="0" err="1">
                <a:solidFill>
                  <a:schemeClr val="dk1"/>
                </a:solidFill>
                <a:latin typeface="Times New Roman"/>
                <a:ea typeface="Times New Roman"/>
                <a:cs typeface="Times New Roman"/>
                <a:sym typeface="Times New Roman"/>
              </a:rPr>
              <a:t>nên</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đòi</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hỏi</a:t>
            </a:r>
            <a:r>
              <a:rPr lang="en-US" sz="3200" b="0" i="0" u="none" dirty="0">
                <a:solidFill>
                  <a:schemeClr val="dk1"/>
                </a:solidFill>
                <a:latin typeface="Times New Roman"/>
                <a:ea typeface="Times New Roman"/>
                <a:cs typeface="Times New Roman"/>
                <a:sym typeface="Times New Roman"/>
              </a:rPr>
              <a:t> CBYT </a:t>
            </a:r>
            <a:r>
              <a:rPr lang="en-US" sz="3200" b="0" i="0" u="none" dirty="0" err="1">
                <a:solidFill>
                  <a:schemeClr val="dk1"/>
                </a:solidFill>
                <a:latin typeface="Times New Roman"/>
                <a:ea typeface="Times New Roman"/>
                <a:cs typeface="Times New Roman"/>
                <a:sym typeface="Times New Roman"/>
              </a:rPr>
              <a:t>ngoài</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việc</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phải</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có</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trình</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độ</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về</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chuyên</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môn</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còn</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cần</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phải</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có</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kỹ</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năng</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có</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nghệ</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thuật</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giao</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tiếp,ứng</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xử</a:t>
            </a:r>
            <a:r>
              <a:rPr lang="en-US" sz="3200" b="0" i="0" u="none" dirty="0">
                <a:solidFill>
                  <a:schemeClr val="dk1"/>
                </a:solidFill>
                <a:latin typeface="Times New Roman"/>
                <a:ea typeface="Times New Roman"/>
                <a:cs typeface="Times New Roman"/>
                <a:sym typeface="Times New Roman"/>
              </a:rPr>
              <a:t>.</a:t>
            </a:r>
            <a:endParaRPr dirty="0"/>
          </a:p>
        </p:txBody>
      </p:sp>
      <p:sp>
        <p:nvSpPr>
          <p:cNvPr id="176" name="Google Shape;176;p3"/>
          <p:cNvSpPr/>
          <p:nvPr/>
        </p:nvSpPr>
        <p:spPr>
          <a:xfrm>
            <a:off x="287337" y="1031875"/>
            <a:ext cx="7421562" cy="44450"/>
          </a:xfrm>
          <a:custGeom>
            <a:avLst/>
            <a:gdLst/>
            <a:ahLst/>
            <a:cxnLst/>
            <a:rect l="l" t="t" r="r" b="b"/>
            <a:pathLst>
              <a:path w="7420609" h="44450" extrusionOk="0">
                <a:moveTo>
                  <a:pt x="7420356" y="0"/>
                </a:moveTo>
                <a:lnTo>
                  <a:pt x="0" y="0"/>
                </a:lnTo>
                <a:lnTo>
                  <a:pt x="0" y="44196"/>
                </a:lnTo>
                <a:lnTo>
                  <a:pt x="7420356" y="44196"/>
                </a:lnTo>
                <a:lnTo>
                  <a:pt x="74203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6" name="Google Shape;168;p2">
            <a:extLst>
              <a:ext uri="{FF2B5EF4-FFF2-40B4-BE49-F238E27FC236}">
                <a16:creationId xmlns:a16="http://schemas.microsoft.com/office/drawing/2014/main" id="{2D1F5C1E-7C02-4BEB-AFE7-1F80DE363DE4}"/>
              </a:ext>
            </a:extLst>
          </p:cNvPr>
          <p:cNvSpPr txBox="1">
            <a:spLocks/>
          </p:cNvSpPr>
          <p:nvPr/>
        </p:nvSpPr>
        <p:spPr>
          <a:xfrm>
            <a:off x="287337" y="361966"/>
            <a:ext cx="8569326" cy="790559"/>
          </a:xfrm>
          <a:prstGeom prst="rect">
            <a:avLst/>
          </a:prstGeom>
          <a:solidFill>
            <a:srgbClr val="F3A074"/>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100"/>
              <a:buFont typeface="Times New Roman"/>
              <a:buNone/>
              <a:defRPr sz="4100" b="1"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r>
              <a:rPr lang="vi-VN" sz="2400" dirty="0">
                <a:solidFill>
                  <a:srgbClr val="0070C0"/>
                </a:solidFill>
                <a:latin typeface="Tahoma" panose="020B0604030504040204" pitchFamily="34" charset="0"/>
                <a:ea typeface="Tahoma" panose="020B0604030504040204" pitchFamily="34" charset="0"/>
                <a:cs typeface="Tahoma" panose="020B0604030504040204" pitchFamily="34" charset="0"/>
              </a:rPr>
              <a:t>TRẠNG THÁI TÂM LÝ CỦA KHÁCH HÀNG, NGƯỜI BỆNH</a:t>
            </a:r>
          </a:p>
        </p:txBody>
      </p:sp>
    </p:spTree>
    <p:extLst>
      <p:ext uri="{BB962C8B-B14F-4D97-AF65-F5344CB8AC3E}">
        <p14:creationId xmlns:p14="http://schemas.microsoft.com/office/powerpoint/2010/main" val="122515961"/>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6"/>
          <p:cNvSpPr txBox="1"/>
          <p:nvPr/>
        </p:nvSpPr>
        <p:spPr>
          <a:xfrm>
            <a:off x="301626" y="1495425"/>
            <a:ext cx="8555037" cy="1813317"/>
          </a:xfrm>
          <a:prstGeom prst="rect">
            <a:avLst/>
          </a:prstGeom>
          <a:noFill/>
          <a:ln>
            <a:noFill/>
          </a:ln>
        </p:spPr>
        <p:txBody>
          <a:bodyPr spcFirstLastPara="1" wrap="square" lIns="0" tIns="12700" rIns="0" bIns="0" anchor="t" anchorCtr="0">
            <a:spAutoFit/>
          </a:bodyPr>
          <a:lstStyle/>
          <a:p>
            <a:pPr marL="12700" marR="0" lvl="0" indent="457200" algn="just" rtl="0">
              <a:spcBef>
                <a:spcPts val="0"/>
              </a:spcBef>
              <a:spcAft>
                <a:spcPts val="600"/>
              </a:spcAft>
              <a:buClr>
                <a:schemeClr val="dk1"/>
              </a:buClr>
              <a:buSzPts val="2800"/>
              <a:buFont typeface="Times New Roman"/>
              <a:buNone/>
            </a:pPr>
            <a:r>
              <a:rPr lang="en-US" sz="2800" b="0" i="0" u="none" dirty="0" err="1">
                <a:solidFill>
                  <a:schemeClr val="dk1"/>
                </a:solidFill>
                <a:latin typeface="Times New Roman"/>
                <a:ea typeface="Times New Roman"/>
                <a:cs typeface="Times New Roman"/>
                <a:sym typeface="Times New Roman"/>
              </a:rPr>
              <a:t>Tính</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nhạy</a:t>
            </a:r>
            <a:r>
              <a:rPr lang="en-US" sz="2800" b="0" i="0" u="none" dirty="0">
                <a:solidFill>
                  <a:schemeClr val="dk1"/>
                </a:solidFill>
                <a:latin typeface="Times New Roman"/>
                <a:ea typeface="Times New Roman"/>
                <a:cs typeface="Times New Roman"/>
                <a:sym typeface="Times New Roman"/>
              </a:rPr>
              <a:t> </a:t>
            </a:r>
            <a:r>
              <a:rPr lang="vi-VN" sz="2800" b="0" i="0" u="none" dirty="0">
                <a:solidFill>
                  <a:schemeClr val="dk1"/>
                </a:solidFill>
                <a:latin typeface="Times New Roman"/>
                <a:ea typeface="Times New Roman"/>
                <a:cs typeface="Times New Roman"/>
                <a:sym typeface="Times New Roman"/>
              </a:rPr>
              <a:t>bén</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lòng</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nhân</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ái</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nghệ</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thuật</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giao</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tiếp</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ứng</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xử</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của</a:t>
            </a:r>
            <a:r>
              <a:rPr lang="en-US" sz="2800" b="0" i="0" u="none" dirty="0">
                <a:solidFill>
                  <a:schemeClr val="dk1"/>
                </a:solidFill>
                <a:latin typeface="Times New Roman"/>
                <a:ea typeface="Times New Roman"/>
                <a:cs typeface="Times New Roman"/>
                <a:sym typeface="Times New Roman"/>
              </a:rPr>
              <a:t> CBYT </a:t>
            </a:r>
            <a:r>
              <a:rPr lang="en-US" sz="2800" b="0" i="0" u="none" dirty="0" err="1">
                <a:solidFill>
                  <a:schemeClr val="dk1"/>
                </a:solidFill>
                <a:latin typeface="Times New Roman"/>
                <a:ea typeface="Times New Roman"/>
                <a:cs typeface="Times New Roman"/>
                <a:sym typeface="Times New Roman"/>
              </a:rPr>
              <a:t>nói</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chung</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bác</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sĩ</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và</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điều</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dưỡng</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nói</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riêng</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thể</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hiện</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nhân</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cách</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trình</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độ</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và</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sự</a:t>
            </a:r>
            <a:r>
              <a:rPr lang="en-US" sz="2800" b="0" i="0" u="none" dirty="0">
                <a:solidFill>
                  <a:schemeClr val="dk1"/>
                </a:solidFill>
                <a:latin typeface="Times New Roman"/>
                <a:ea typeface="Times New Roman"/>
                <a:cs typeface="Times New Roman"/>
                <a:sym typeface="Times New Roman"/>
              </a:rPr>
              <a:t> tin </a:t>
            </a:r>
            <a:r>
              <a:rPr lang="en-US" sz="2800" b="0" i="0" u="none" dirty="0" err="1">
                <a:solidFill>
                  <a:schemeClr val="dk1"/>
                </a:solidFill>
                <a:latin typeface="Times New Roman"/>
                <a:ea typeface="Times New Roman"/>
                <a:cs typeface="Times New Roman"/>
                <a:sym typeface="Times New Roman"/>
              </a:rPr>
              <a:t>cậy</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của</a:t>
            </a:r>
            <a:r>
              <a:rPr lang="en-US" sz="2800" b="0" i="0" u="none" dirty="0">
                <a:solidFill>
                  <a:schemeClr val="dk1"/>
                </a:solidFill>
                <a:latin typeface="Times New Roman"/>
                <a:ea typeface="Times New Roman"/>
                <a:cs typeface="Times New Roman"/>
                <a:sym typeface="Times New Roman"/>
              </a:rPr>
              <a:t> NB </a:t>
            </a:r>
            <a:r>
              <a:rPr lang="en-US" sz="2800" b="0" i="0" u="none" dirty="0" err="1">
                <a:solidFill>
                  <a:schemeClr val="dk1"/>
                </a:solidFill>
                <a:latin typeface="Times New Roman"/>
                <a:ea typeface="Times New Roman"/>
                <a:cs typeface="Times New Roman"/>
                <a:sym typeface="Times New Roman"/>
              </a:rPr>
              <a:t>để</a:t>
            </a:r>
            <a:r>
              <a:rPr lang="en-US" sz="2800" b="0" i="0" u="none" dirty="0">
                <a:solidFill>
                  <a:schemeClr val="dk1"/>
                </a:solidFill>
                <a:latin typeface="Times New Roman"/>
                <a:ea typeface="Times New Roman"/>
                <a:cs typeface="Times New Roman"/>
                <a:sym typeface="Times New Roman"/>
              </a:rPr>
              <a:t> NB </a:t>
            </a:r>
            <a:r>
              <a:rPr lang="en-US" sz="2800" b="0" i="0" u="none" dirty="0" err="1">
                <a:solidFill>
                  <a:schemeClr val="dk1"/>
                </a:solidFill>
                <a:latin typeface="Times New Roman"/>
                <a:ea typeface="Times New Roman"/>
                <a:cs typeface="Times New Roman"/>
                <a:sym typeface="Times New Roman"/>
              </a:rPr>
              <a:t>yên</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tâm</a:t>
            </a:r>
            <a:r>
              <a:rPr lang="en-US" sz="2800" b="0" i="0" u="none" dirty="0">
                <a:solidFill>
                  <a:schemeClr val="dk1"/>
                </a:solidFill>
                <a:latin typeface="Times New Roman"/>
                <a:ea typeface="Times New Roman"/>
                <a:cs typeface="Times New Roman"/>
                <a:sym typeface="Times New Roman"/>
              </a:rPr>
              <a:t>, tin </a:t>
            </a:r>
            <a:r>
              <a:rPr lang="en-US" sz="2800" b="0" i="0" u="none" dirty="0" err="1">
                <a:solidFill>
                  <a:schemeClr val="dk1"/>
                </a:solidFill>
                <a:latin typeface="Times New Roman"/>
                <a:ea typeface="Times New Roman"/>
                <a:cs typeface="Times New Roman"/>
                <a:sym typeface="Times New Roman"/>
              </a:rPr>
              <a:t>tưởng</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giao</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phó</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tính</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mạng</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cho</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chúng</a:t>
            </a:r>
            <a:r>
              <a:rPr lang="en-US" sz="2800" b="0" i="0" u="none" dirty="0">
                <a:solidFill>
                  <a:schemeClr val="dk1"/>
                </a:solidFill>
                <a:latin typeface="Times New Roman"/>
                <a:ea typeface="Times New Roman"/>
                <a:cs typeface="Times New Roman"/>
                <a:sym typeface="Times New Roman"/>
              </a:rPr>
              <a:t> ta.</a:t>
            </a:r>
            <a:endParaRPr dirty="0"/>
          </a:p>
        </p:txBody>
      </p:sp>
      <p:sp>
        <p:nvSpPr>
          <p:cNvPr id="198" name="Google Shape;198;p6"/>
          <p:cNvSpPr/>
          <p:nvPr/>
        </p:nvSpPr>
        <p:spPr>
          <a:xfrm>
            <a:off x="287337" y="1031875"/>
            <a:ext cx="7421562" cy="44450"/>
          </a:xfrm>
          <a:custGeom>
            <a:avLst/>
            <a:gdLst/>
            <a:ahLst/>
            <a:cxnLst/>
            <a:rect l="l" t="t" r="r" b="b"/>
            <a:pathLst>
              <a:path w="7420609" h="44450" extrusionOk="0">
                <a:moveTo>
                  <a:pt x="7420356" y="0"/>
                </a:moveTo>
                <a:lnTo>
                  <a:pt x="0" y="0"/>
                </a:lnTo>
                <a:lnTo>
                  <a:pt x="0" y="44196"/>
                </a:lnTo>
                <a:lnTo>
                  <a:pt x="7420356" y="44196"/>
                </a:lnTo>
                <a:lnTo>
                  <a:pt x="74203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199" name="Google Shape;199;p6"/>
          <p:cNvSpPr txBox="1"/>
          <p:nvPr/>
        </p:nvSpPr>
        <p:spPr>
          <a:xfrm>
            <a:off x="2097086" y="3473059"/>
            <a:ext cx="6475413" cy="3213491"/>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7" name="Google Shape;168;p2">
            <a:extLst>
              <a:ext uri="{FF2B5EF4-FFF2-40B4-BE49-F238E27FC236}">
                <a16:creationId xmlns:a16="http://schemas.microsoft.com/office/drawing/2014/main" id="{3EF2DC2A-F6F2-4CD1-884C-0DE4536AE58A}"/>
              </a:ext>
            </a:extLst>
          </p:cNvPr>
          <p:cNvSpPr txBox="1">
            <a:spLocks/>
          </p:cNvSpPr>
          <p:nvPr/>
        </p:nvSpPr>
        <p:spPr>
          <a:xfrm>
            <a:off x="287337" y="361966"/>
            <a:ext cx="8569326" cy="790559"/>
          </a:xfrm>
          <a:prstGeom prst="rect">
            <a:avLst/>
          </a:prstGeom>
          <a:solidFill>
            <a:srgbClr val="F3A074"/>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100"/>
              <a:buFont typeface="Times New Roman"/>
              <a:buNone/>
              <a:defRPr sz="4100" b="1"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r>
              <a:rPr lang="vi-VN" sz="2400" dirty="0">
                <a:solidFill>
                  <a:srgbClr val="00B0F0"/>
                </a:solidFill>
                <a:latin typeface="Tahoma" panose="020B0604030504040204" pitchFamily="34" charset="0"/>
                <a:ea typeface="Tahoma" panose="020B0604030504040204" pitchFamily="34" charset="0"/>
                <a:cs typeface="Tahoma" panose="020B0604030504040204" pitchFamily="34" charset="0"/>
              </a:rPr>
              <a:t>TRẠNG THÁI TÂM LÝ CỦA KHÁCH HÀNG, NGƯỜI BỆNH</a:t>
            </a:r>
          </a:p>
        </p:txBody>
      </p:sp>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7"/>
          <p:cNvSpPr txBox="1"/>
          <p:nvPr/>
        </p:nvSpPr>
        <p:spPr>
          <a:xfrm>
            <a:off x="250824" y="1552575"/>
            <a:ext cx="8555037" cy="3613810"/>
          </a:xfrm>
          <a:prstGeom prst="rect">
            <a:avLst/>
          </a:prstGeom>
          <a:noFill/>
          <a:ln>
            <a:noFill/>
          </a:ln>
        </p:spPr>
        <p:txBody>
          <a:bodyPr spcFirstLastPara="1" wrap="square" lIns="0" tIns="12700" rIns="0" bIns="0" anchor="t" anchorCtr="0">
            <a:spAutoFit/>
          </a:bodyPr>
          <a:lstStyle/>
          <a:p>
            <a:pPr marL="469900" marR="0" lvl="0" indent="-457200" algn="just" rtl="0">
              <a:spcBef>
                <a:spcPts val="0"/>
              </a:spcBef>
              <a:spcAft>
                <a:spcPts val="600"/>
              </a:spcAft>
              <a:buClr>
                <a:schemeClr val="dk1"/>
              </a:buClr>
              <a:buSzPts val="2800"/>
              <a:buFont typeface="Arial"/>
              <a:buChar char="•"/>
            </a:pPr>
            <a:r>
              <a:rPr lang="en-US" sz="2800" b="0" i="0" u="none" dirty="0" err="1">
                <a:solidFill>
                  <a:schemeClr val="dk1"/>
                </a:solidFill>
                <a:latin typeface="Times New Roman"/>
                <a:ea typeface="Times New Roman"/>
                <a:cs typeface="Times New Roman"/>
                <a:sym typeface="Times New Roman"/>
              </a:rPr>
              <a:t>Kỹ</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năng</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giao</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tiếp</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của</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thầy</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thuốc</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với</a:t>
            </a:r>
            <a:r>
              <a:rPr lang="en-US" sz="2800" b="0" i="0" u="none" dirty="0">
                <a:solidFill>
                  <a:schemeClr val="dk1"/>
                </a:solidFill>
                <a:latin typeface="Times New Roman"/>
                <a:ea typeface="Times New Roman"/>
                <a:cs typeface="Times New Roman"/>
                <a:sym typeface="Times New Roman"/>
              </a:rPr>
              <a:t> NB </a:t>
            </a:r>
            <a:r>
              <a:rPr lang="en-US" sz="2800" b="0" i="0" u="none" dirty="0" err="1">
                <a:solidFill>
                  <a:schemeClr val="dk1"/>
                </a:solidFill>
                <a:latin typeface="Times New Roman"/>
                <a:ea typeface="Times New Roman"/>
                <a:cs typeface="Times New Roman"/>
                <a:sym typeface="Times New Roman"/>
              </a:rPr>
              <a:t>và</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thân</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nhân</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của</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họ</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là</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vấn</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đề</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gần</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như</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bắt</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buộc</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để</a:t>
            </a:r>
            <a:r>
              <a:rPr lang="en-US" sz="2800" b="0" i="0" u="none" dirty="0">
                <a:solidFill>
                  <a:schemeClr val="dk1"/>
                </a:solidFill>
                <a:latin typeface="Times New Roman"/>
                <a:ea typeface="Times New Roman"/>
                <a:cs typeface="Times New Roman"/>
                <a:sym typeface="Times New Roman"/>
              </a:rPr>
              <a:t> </a:t>
            </a:r>
            <a:r>
              <a:rPr lang="en-US" sz="2800" b="1" i="0" u="none" dirty="0" err="1">
                <a:solidFill>
                  <a:schemeClr val="dk1"/>
                </a:solidFill>
                <a:latin typeface="Times New Roman"/>
                <a:ea typeface="Times New Roman"/>
                <a:cs typeface="Times New Roman"/>
                <a:sym typeface="Times New Roman"/>
              </a:rPr>
              <a:t>tạo</a:t>
            </a:r>
            <a:r>
              <a:rPr lang="en-US" sz="2800" b="1" i="0" u="none" dirty="0">
                <a:solidFill>
                  <a:schemeClr val="dk1"/>
                </a:solidFill>
                <a:latin typeface="Times New Roman"/>
                <a:ea typeface="Times New Roman"/>
                <a:cs typeface="Times New Roman"/>
                <a:sym typeface="Times New Roman"/>
              </a:rPr>
              <a:t> </a:t>
            </a:r>
            <a:r>
              <a:rPr lang="en-US" sz="2800" b="1" i="0" u="none" dirty="0" err="1">
                <a:solidFill>
                  <a:schemeClr val="dk1"/>
                </a:solidFill>
                <a:latin typeface="Times New Roman"/>
                <a:ea typeface="Times New Roman"/>
                <a:cs typeface="Times New Roman"/>
                <a:sym typeface="Times New Roman"/>
              </a:rPr>
              <a:t>sự</a:t>
            </a:r>
            <a:r>
              <a:rPr lang="en-US" sz="2800" b="1" i="0" u="none" dirty="0">
                <a:solidFill>
                  <a:schemeClr val="dk1"/>
                </a:solidFill>
                <a:latin typeface="Times New Roman"/>
                <a:ea typeface="Times New Roman"/>
                <a:cs typeface="Times New Roman"/>
                <a:sym typeface="Times New Roman"/>
              </a:rPr>
              <a:t> </a:t>
            </a:r>
            <a:r>
              <a:rPr lang="en-US" sz="2800" b="1" i="0" u="none" dirty="0" err="1">
                <a:solidFill>
                  <a:schemeClr val="dk1"/>
                </a:solidFill>
                <a:latin typeface="Times New Roman"/>
                <a:ea typeface="Times New Roman"/>
                <a:cs typeface="Times New Roman"/>
                <a:sym typeface="Times New Roman"/>
              </a:rPr>
              <a:t>đồng</a:t>
            </a:r>
            <a:r>
              <a:rPr lang="en-US" sz="2800" b="1" i="0" u="none" dirty="0">
                <a:solidFill>
                  <a:schemeClr val="dk1"/>
                </a:solidFill>
                <a:latin typeface="Times New Roman"/>
                <a:ea typeface="Times New Roman"/>
                <a:cs typeface="Times New Roman"/>
                <a:sym typeface="Times New Roman"/>
              </a:rPr>
              <a:t> </a:t>
            </a:r>
            <a:r>
              <a:rPr lang="en-US" sz="2800" b="1" i="0" u="none" dirty="0" err="1">
                <a:solidFill>
                  <a:schemeClr val="dk1"/>
                </a:solidFill>
                <a:latin typeface="Times New Roman"/>
                <a:ea typeface="Times New Roman"/>
                <a:cs typeface="Times New Roman"/>
                <a:sym typeface="Times New Roman"/>
              </a:rPr>
              <a:t>cảm</a:t>
            </a:r>
            <a:r>
              <a:rPr lang="en-US" sz="2800" b="1" i="0" u="none" dirty="0">
                <a:solidFill>
                  <a:schemeClr val="dk1"/>
                </a:solidFill>
                <a:latin typeface="Times New Roman"/>
                <a:ea typeface="Times New Roman"/>
                <a:cs typeface="Times New Roman"/>
                <a:sym typeface="Times New Roman"/>
              </a:rPr>
              <a:t>, chia </a:t>
            </a:r>
            <a:r>
              <a:rPr lang="en-US" sz="2800" b="1" i="0" u="none" dirty="0" err="1">
                <a:solidFill>
                  <a:schemeClr val="dk1"/>
                </a:solidFill>
                <a:latin typeface="Times New Roman"/>
                <a:ea typeface="Times New Roman"/>
                <a:cs typeface="Times New Roman"/>
                <a:sym typeface="Times New Roman"/>
              </a:rPr>
              <a:t>sẻ</a:t>
            </a:r>
            <a:r>
              <a:rPr lang="en-US" sz="2800" b="1" i="0" u="none" dirty="0">
                <a:solidFill>
                  <a:schemeClr val="dk1"/>
                </a:solidFill>
                <a:latin typeface="Times New Roman"/>
                <a:ea typeface="Times New Roman"/>
                <a:cs typeface="Times New Roman"/>
                <a:sym typeface="Times New Roman"/>
              </a:rPr>
              <a:t>.</a:t>
            </a:r>
            <a:endParaRPr b="1" dirty="0"/>
          </a:p>
          <a:p>
            <a:pPr marL="469900" marR="0" lvl="0" indent="-457200" algn="just" rtl="0">
              <a:spcBef>
                <a:spcPts val="0"/>
              </a:spcBef>
              <a:spcAft>
                <a:spcPts val="600"/>
              </a:spcAft>
              <a:buClr>
                <a:schemeClr val="dk1"/>
              </a:buClr>
              <a:buSzPts val="2800"/>
              <a:buFont typeface="Arial"/>
              <a:buChar char="•"/>
            </a:pPr>
            <a:r>
              <a:rPr lang="en-US" sz="2800" b="0" i="0" u="none" dirty="0" err="1">
                <a:solidFill>
                  <a:schemeClr val="dk1"/>
                </a:solidFill>
                <a:latin typeface="Times New Roman"/>
                <a:ea typeface="Times New Roman"/>
                <a:cs typeface="Times New Roman"/>
                <a:sym typeface="Times New Roman"/>
              </a:rPr>
              <a:t>Chính</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sự</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đồng</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cảm</a:t>
            </a:r>
            <a:r>
              <a:rPr lang="en-US" sz="2800" b="0" i="0" u="none" dirty="0">
                <a:solidFill>
                  <a:schemeClr val="dk1"/>
                </a:solidFill>
                <a:latin typeface="Times New Roman"/>
                <a:ea typeface="Times New Roman"/>
                <a:cs typeface="Times New Roman"/>
                <a:sym typeface="Times New Roman"/>
              </a:rPr>
              <a:t>, chia </a:t>
            </a:r>
            <a:r>
              <a:rPr lang="en-US" sz="2800" b="0" i="0" u="none" dirty="0" err="1">
                <a:solidFill>
                  <a:schemeClr val="dk1"/>
                </a:solidFill>
                <a:latin typeface="Times New Roman"/>
                <a:ea typeface="Times New Roman"/>
                <a:cs typeface="Times New Roman"/>
                <a:sym typeface="Times New Roman"/>
              </a:rPr>
              <a:t>sẻ</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có</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thể</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giúp</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thân</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nhân</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và</a:t>
            </a:r>
            <a:r>
              <a:rPr lang="en-US" sz="2800" b="0" i="0" u="none" dirty="0">
                <a:solidFill>
                  <a:schemeClr val="dk1"/>
                </a:solidFill>
                <a:latin typeface="Times New Roman"/>
                <a:ea typeface="Times New Roman"/>
                <a:cs typeface="Times New Roman"/>
                <a:sym typeface="Times New Roman"/>
              </a:rPr>
              <a:t> NB </a:t>
            </a:r>
            <a:r>
              <a:rPr lang="en-US" sz="2800" b="0" i="0" u="none" dirty="0" err="1">
                <a:solidFill>
                  <a:schemeClr val="dk1"/>
                </a:solidFill>
                <a:latin typeface="Times New Roman"/>
                <a:ea typeface="Times New Roman"/>
                <a:cs typeface="Times New Roman"/>
                <a:sym typeface="Times New Roman"/>
              </a:rPr>
              <a:t>giải</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tỏa</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nỗi</a:t>
            </a:r>
            <a:r>
              <a:rPr lang="en-US" sz="2800" b="0" i="0" u="none" dirty="0">
                <a:solidFill>
                  <a:schemeClr val="dk1"/>
                </a:solidFill>
                <a:latin typeface="Times New Roman"/>
                <a:ea typeface="Times New Roman"/>
                <a:cs typeface="Times New Roman"/>
                <a:sym typeface="Times New Roman"/>
              </a:rPr>
              <a:t> lo </a:t>
            </a:r>
            <a:r>
              <a:rPr lang="en-US" sz="2800" b="0" i="0" u="none" dirty="0" err="1">
                <a:solidFill>
                  <a:schemeClr val="dk1"/>
                </a:solidFill>
                <a:latin typeface="Times New Roman"/>
                <a:ea typeface="Times New Roman"/>
                <a:cs typeface="Times New Roman"/>
                <a:sym typeface="Times New Roman"/>
              </a:rPr>
              <a:t>bệnh</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tật</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tạo</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sự</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thông</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cảm</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giữa</a:t>
            </a:r>
            <a:r>
              <a:rPr lang="en-US" sz="2800" b="0" i="0" u="none" dirty="0">
                <a:solidFill>
                  <a:schemeClr val="dk1"/>
                </a:solidFill>
                <a:latin typeface="Times New Roman"/>
                <a:ea typeface="Times New Roman"/>
                <a:cs typeface="Times New Roman"/>
                <a:sym typeface="Times New Roman"/>
              </a:rPr>
              <a:t> NB </a:t>
            </a:r>
            <a:r>
              <a:rPr lang="en-US" sz="2800" b="0" i="0" u="none" dirty="0" err="1">
                <a:solidFill>
                  <a:schemeClr val="dk1"/>
                </a:solidFill>
                <a:latin typeface="Times New Roman"/>
                <a:ea typeface="Times New Roman"/>
                <a:cs typeface="Times New Roman"/>
                <a:sym typeface="Times New Roman"/>
              </a:rPr>
              <a:t>và</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thầy</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thuốc</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Đó</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cũng</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là</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nét</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văn</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hóa</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trong</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ứng</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xử</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để</a:t>
            </a:r>
            <a:r>
              <a:rPr lang="en-US" sz="2800" b="0" i="0" u="none" dirty="0">
                <a:solidFill>
                  <a:schemeClr val="dk1"/>
                </a:solidFill>
                <a:latin typeface="Times New Roman"/>
                <a:ea typeface="Times New Roman"/>
                <a:cs typeface="Times New Roman"/>
                <a:sym typeface="Times New Roman"/>
              </a:rPr>
              <a:t> NB </a:t>
            </a:r>
            <a:r>
              <a:rPr lang="en-US" sz="2800" b="1" i="0" u="none" dirty="0" err="1">
                <a:solidFill>
                  <a:schemeClr val="dk1"/>
                </a:solidFill>
                <a:latin typeface="Times New Roman"/>
                <a:ea typeface="Times New Roman"/>
                <a:cs typeface="Times New Roman"/>
                <a:sym typeface="Times New Roman"/>
              </a:rPr>
              <a:t>cảm</a:t>
            </a:r>
            <a:r>
              <a:rPr lang="en-US" sz="2800" b="1" i="0" u="none" dirty="0">
                <a:solidFill>
                  <a:schemeClr val="dk1"/>
                </a:solidFill>
                <a:latin typeface="Times New Roman"/>
                <a:ea typeface="Times New Roman"/>
                <a:cs typeface="Times New Roman"/>
                <a:sym typeface="Times New Roman"/>
              </a:rPr>
              <a:t> </a:t>
            </a:r>
            <a:r>
              <a:rPr lang="en-US" sz="2800" b="1" i="0" u="none" dirty="0" err="1">
                <a:solidFill>
                  <a:schemeClr val="dk1"/>
                </a:solidFill>
                <a:latin typeface="Times New Roman"/>
                <a:ea typeface="Times New Roman"/>
                <a:cs typeface="Times New Roman"/>
                <a:sym typeface="Times New Roman"/>
              </a:rPr>
              <a:t>thấy</a:t>
            </a:r>
            <a:r>
              <a:rPr lang="en-US" sz="2800" b="1" i="0" u="none" dirty="0">
                <a:solidFill>
                  <a:schemeClr val="dk1"/>
                </a:solidFill>
                <a:latin typeface="Times New Roman"/>
                <a:ea typeface="Times New Roman"/>
                <a:cs typeface="Times New Roman"/>
                <a:sym typeface="Times New Roman"/>
              </a:rPr>
              <a:t> </a:t>
            </a:r>
            <a:r>
              <a:rPr lang="en-US" sz="2800" b="1" i="0" u="none" dirty="0" err="1">
                <a:solidFill>
                  <a:schemeClr val="dk1"/>
                </a:solidFill>
                <a:latin typeface="Times New Roman"/>
                <a:ea typeface="Times New Roman"/>
                <a:cs typeface="Times New Roman"/>
                <a:sym typeface="Times New Roman"/>
              </a:rPr>
              <a:t>hài</a:t>
            </a:r>
            <a:r>
              <a:rPr lang="en-US" sz="2800" b="1" i="0" u="none" dirty="0">
                <a:solidFill>
                  <a:schemeClr val="dk1"/>
                </a:solidFill>
                <a:latin typeface="Times New Roman"/>
                <a:ea typeface="Times New Roman"/>
                <a:cs typeface="Times New Roman"/>
                <a:sym typeface="Times New Roman"/>
              </a:rPr>
              <a:t> </a:t>
            </a:r>
            <a:r>
              <a:rPr lang="en-US" sz="2800" b="1" i="0" u="none" dirty="0" err="1">
                <a:solidFill>
                  <a:schemeClr val="dk1"/>
                </a:solidFill>
                <a:latin typeface="Times New Roman"/>
                <a:ea typeface="Times New Roman"/>
                <a:cs typeface="Times New Roman"/>
                <a:sym typeface="Times New Roman"/>
              </a:rPr>
              <a:t>lòng</a:t>
            </a:r>
            <a:r>
              <a:rPr lang="en-US" sz="2800" b="1" i="0" u="none" dirty="0">
                <a:solidFill>
                  <a:schemeClr val="dk1"/>
                </a:solidFill>
                <a:latin typeface="Times New Roman"/>
                <a:ea typeface="Times New Roman"/>
                <a:cs typeface="Times New Roman"/>
                <a:sym typeface="Times New Roman"/>
              </a:rPr>
              <a:t> </a:t>
            </a:r>
            <a:r>
              <a:rPr lang="en-US" sz="2800" b="1" i="0" u="none" dirty="0" err="1">
                <a:solidFill>
                  <a:schemeClr val="dk1"/>
                </a:solidFill>
                <a:latin typeface="Times New Roman"/>
                <a:ea typeface="Times New Roman"/>
                <a:cs typeface="Times New Roman"/>
                <a:sym typeface="Times New Roman"/>
              </a:rPr>
              <a:t>và</a:t>
            </a:r>
            <a:r>
              <a:rPr lang="en-US" sz="2800" b="1" i="0" u="none" dirty="0">
                <a:solidFill>
                  <a:schemeClr val="dk1"/>
                </a:solidFill>
                <a:latin typeface="Times New Roman"/>
                <a:ea typeface="Times New Roman"/>
                <a:cs typeface="Times New Roman"/>
                <a:sym typeface="Times New Roman"/>
              </a:rPr>
              <a:t> </a:t>
            </a:r>
            <a:r>
              <a:rPr lang="en-US" sz="2800" b="1" i="0" u="none" dirty="0" err="1">
                <a:solidFill>
                  <a:schemeClr val="dk1"/>
                </a:solidFill>
                <a:latin typeface="Times New Roman"/>
                <a:ea typeface="Times New Roman"/>
                <a:cs typeface="Times New Roman"/>
                <a:sym typeface="Times New Roman"/>
              </a:rPr>
              <a:t>muốn</a:t>
            </a:r>
            <a:r>
              <a:rPr lang="en-US" sz="2800" b="1" i="0" u="none" dirty="0">
                <a:solidFill>
                  <a:schemeClr val="dk1"/>
                </a:solidFill>
                <a:latin typeface="Times New Roman"/>
                <a:ea typeface="Times New Roman"/>
                <a:cs typeface="Times New Roman"/>
                <a:sym typeface="Times New Roman"/>
              </a:rPr>
              <a:t> quay </a:t>
            </a:r>
            <a:r>
              <a:rPr lang="en-US" sz="2800" b="1" i="0" u="none" dirty="0" err="1">
                <a:solidFill>
                  <a:schemeClr val="dk1"/>
                </a:solidFill>
                <a:latin typeface="Times New Roman"/>
                <a:ea typeface="Times New Roman"/>
                <a:cs typeface="Times New Roman"/>
                <a:sym typeface="Times New Roman"/>
              </a:rPr>
              <a:t>trở</a:t>
            </a:r>
            <a:r>
              <a:rPr lang="en-US" sz="2800" b="1" i="0" u="none" dirty="0">
                <a:solidFill>
                  <a:schemeClr val="dk1"/>
                </a:solidFill>
                <a:latin typeface="Times New Roman"/>
                <a:ea typeface="Times New Roman"/>
                <a:cs typeface="Times New Roman"/>
                <a:sym typeface="Times New Roman"/>
              </a:rPr>
              <a:t> </a:t>
            </a:r>
            <a:r>
              <a:rPr lang="en-US" sz="2800" b="1" i="0" u="none" dirty="0" err="1">
                <a:solidFill>
                  <a:schemeClr val="dk1"/>
                </a:solidFill>
                <a:latin typeface="Times New Roman"/>
                <a:ea typeface="Times New Roman"/>
                <a:cs typeface="Times New Roman"/>
                <a:sym typeface="Times New Roman"/>
              </a:rPr>
              <a:t>lại</a:t>
            </a:r>
            <a:r>
              <a:rPr lang="en-US" sz="2800" b="1" dirty="0">
                <a:solidFill>
                  <a:schemeClr val="dk1"/>
                </a:solidFill>
                <a:latin typeface="Times New Roman"/>
                <a:ea typeface="Times New Roman"/>
                <a:cs typeface="Times New Roman"/>
                <a:sym typeface="Times New Roman"/>
              </a:rPr>
              <a:t> =&gt; </a:t>
            </a:r>
            <a:r>
              <a:rPr lang="en-US" sz="2800" b="1" dirty="0" err="1">
                <a:solidFill>
                  <a:schemeClr val="dk1"/>
                </a:solidFill>
                <a:latin typeface="Times New Roman"/>
                <a:ea typeface="Times New Roman"/>
                <a:cs typeface="Times New Roman"/>
                <a:sym typeface="Times New Roman"/>
              </a:rPr>
              <a:t>Văn</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hóa</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uy</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tín</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của</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đơn</a:t>
            </a:r>
            <a:r>
              <a:rPr lang="en-US" sz="2800" b="1" dirty="0">
                <a:solidFill>
                  <a:schemeClr val="dk1"/>
                </a:solidFill>
                <a:latin typeface="Times New Roman"/>
                <a:ea typeface="Times New Roman"/>
                <a:cs typeface="Times New Roman"/>
                <a:sym typeface="Times New Roman"/>
              </a:rPr>
              <a:t> vị.</a:t>
            </a:r>
            <a:endParaRPr dirty="0"/>
          </a:p>
        </p:txBody>
      </p:sp>
      <p:sp>
        <p:nvSpPr>
          <p:cNvPr id="206" name="Google Shape;206;p7"/>
          <p:cNvSpPr/>
          <p:nvPr/>
        </p:nvSpPr>
        <p:spPr>
          <a:xfrm>
            <a:off x="287337" y="1031875"/>
            <a:ext cx="7421562" cy="44450"/>
          </a:xfrm>
          <a:custGeom>
            <a:avLst/>
            <a:gdLst/>
            <a:ahLst/>
            <a:cxnLst/>
            <a:rect l="l" t="t" r="r" b="b"/>
            <a:pathLst>
              <a:path w="7420609" h="44450" extrusionOk="0">
                <a:moveTo>
                  <a:pt x="7420356" y="0"/>
                </a:moveTo>
                <a:lnTo>
                  <a:pt x="0" y="0"/>
                </a:lnTo>
                <a:lnTo>
                  <a:pt x="0" y="44196"/>
                </a:lnTo>
                <a:lnTo>
                  <a:pt x="7420356" y="44196"/>
                </a:lnTo>
                <a:lnTo>
                  <a:pt x="74203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5" name="Google Shape;168;p2">
            <a:extLst>
              <a:ext uri="{FF2B5EF4-FFF2-40B4-BE49-F238E27FC236}">
                <a16:creationId xmlns:a16="http://schemas.microsoft.com/office/drawing/2014/main" id="{4DBF4D75-BF13-4AE8-A833-2811DACF8F5D}"/>
              </a:ext>
            </a:extLst>
          </p:cNvPr>
          <p:cNvSpPr txBox="1">
            <a:spLocks/>
          </p:cNvSpPr>
          <p:nvPr/>
        </p:nvSpPr>
        <p:spPr>
          <a:xfrm>
            <a:off x="287337" y="361966"/>
            <a:ext cx="8569326" cy="790559"/>
          </a:xfrm>
          <a:prstGeom prst="rect">
            <a:avLst/>
          </a:prstGeom>
          <a:solidFill>
            <a:srgbClr val="F3A074"/>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100"/>
              <a:buFont typeface="Times New Roman"/>
              <a:buNone/>
              <a:defRPr sz="4100" b="1"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r>
              <a:rPr lang="vi-VN" sz="2400" dirty="0">
                <a:solidFill>
                  <a:srgbClr val="00B0F0"/>
                </a:solidFill>
                <a:latin typeface="Tahoma" panose="020B0604030504040204" pitchFamily="34" charset="0"/>
                <a:ea typeface="Tahoma" panose="020B0604030504040204" pitchFamily="34" charset="0"/>
                <a:cs typeface="Tahoma" panose="020B0604030504040204" pitchFamily="34" charset="0"/>
              </a:rPr>
              <a:t>TRẠNG THÁI TÂM LÝ CỦA KHÁCH HÀNG, NGƯỜI BỆNH</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46"/>
          <p:cNvSpPr txBox="1"/>
          <p:nvPr/>
        </p:nvSpPr>
        <p:spPr>
          <a:xfrm>
            <a:off x="310356" y="1357312"/>
            <a:ext cx="8523287" cy="3680495"/>
          </a:xfrm>
          <a:prstGeom prst="rect">
            <a:avLst/>
          </a:prstGeom>
          <a:noFill/>
          <a:ln w="9525" cap="flat" cmpd="sng">
            <a:noFill/>
            <a:prstDash val="solid"/>
            <a:miter lim="800000"/>
            <a:headEnd type="none" w="sm" len="sm"/>
            <a:tailEnd type="none" w="sm" len="sm"/>
          </a:ln>
          <a:effectLst>
            <a:outerShdw blurRad="63500" dist="38100" dir="5400000">
              <a:srgbClr val="000000">
                <a:alpha val="34901"/>
              </a:srgbClr>
            </a:outerShdw>
          </a:effectLst>
        </p:spPr>
        <p:txBody>
          <a:bodyPr spcFirstLastPara="1" wrap="square" lIns="0" tIns="203200" rIns="0" bIns="0" anchor="t" anchorCtr="0">
            <a:spAutoFit/>
          </a:bodyPr>
          <a:lstStyle/>
          <a:p>
            <a:pPr marL="469900" marR="0" lvl="0" indent="0" algn="just" rtl="0">
              <a:lnSpc>
                <a:spcPct val="100000"/>
              </a:lnSpc>
              <a:spcBef>
                <a:spcPts val="0"/>
              </a:spcBef>
              <a:spcAft>
                <a:spcPts val="0"/>
              </a:spcAft>
              <a:buClr>
                <a:srgbClr val="000000"/>
              </a:buClr>
              <a:buSzPts val="3000"/>
              <a:buFont typeface="Times New Roman"/>
              <a:buNone/>
            </a:pPr>
            <a:r>
              <a:rPr lang="en-US" sz="3000" b="1" i="1" u="none" dirty="0" err="1">
                <a:solidFill>
                  <a:srgbClr val="000000"/>
                </a:solidFill>
                <a:latin typeface="Times New Roman"/>
                <a:ea typeface="Times New Roman"/>
                <a:cs typeface="Times New Roman"/>
                <a:sym typeface="Times New Roman"/>
              </a:rPr>
              <a:t>Người</a:t>
            </a:r>
            <a:r>
              <a:rPr lang="en-US" sz="3000" b="1" i="1" u="none" dirty="0">
                <a:solidFill>
                  <a:srgbClr val="000000"/>
                </a:solidFill>
                <a:latin typeface="Times New Roman"/>
                <a:ea typeface="Times New Roman"/>
                <a:cs typeface="Times New Roman"/>
                <a:sym typeface="Times New Roman"/>
              </a:rPr>
              <a:t> </a:t>
            </a:r>
            <a:r>
              <a:rPr lang="en-US" sz="3000" b="1" i="1" u="none" dirty="0" err="1">
                <a:solidFill>
                  <a:srgbClr val="000000"/>
                </a:solidFill>
                <a:latin typeface="Times New Roman"/>
                <a:ea typeface="Times New Roman"/>
                <a:cs typeface="Times New Roman"/>
                <a:sym typeface="Times New Roman"/>
              </a:rPr>
              <a:t>bệnh</a:t>
            </a:r>
            <a:r>
              <a:rPr lang="en-US" sz="3000" b="1" i="1" u="none" dirty="0">
                <a:solidFill>
                  <a:srgbClr val="000000"/>
                </a:solidFill>
                <a:latin typeface="Times New Roman"/>
                <a:ea typeface="Times New Roman"/>
                <a:cs typeface="Times New Roman"/>
                <a:sym typeface="Times New Roman"/>
              </a:rPr>
              <a:t> </a:t>
            </a:r>
            <a:r>
              <a:rPr lang="en-US" sz="3000" b="1" i="1" u="none" dirty="0" err="1">
                <a:solidFill>
                  <a:srgbClr val="000000"/>
                </a:solidFill>
                <a:latin typeface="Times New Roman"/>
                <a:ea typeface="Times New Roman"/>
                <a:cs typeface="Times New Roman"/>
                <a:sym typeface="Times New Roman"/>
              </a:rPr>
              <a:t>sẵn</a:t>
            </a:r>
            <a:r>
              <a:rPr lang="en-US" sz="3000" b="1" i="1" u="none" dirty="0">
                <a:solidFill>
                  <a:srgbClr val="000000"/>
                </a:solidFill>
                <a:latin typeface="Times New Roman"/>
                <a:ea typeface="Times New Roman"/>
                <a:cs typeface="Times New Roman"/>
                <a:sym typeface="Times New Roman"/>
              </a:rPr>
              <a:t> </a:t>
            </a:r>
            <a:r>
              <a:rPr lang="en-US" sz="3000" b="1" i="1" u="none" dirty="0" err="1">
                <a:solidFill>
                  <a:srgbClr val="000000"/>
                </a:solidFill>
                <a:latin typeface="Times New Roman"/>
                <a:ea typeface="Times New Roman"/>
                <a:cs typeface="Times New Roman"/>
                <a:sym typeface="Times New Roman"/>
              </a:rPr>
              <a:t>sàng</a:t>
            </a:r>
            <a:r>
              <a:rPr lang="en-US" sz="3000" b="1" i="1" u="none" dirty="0">
                <a:solidFill>
                  <a:srgbClr val="000000"/>
                </a:solidFill>
                <a:latin typeface="Times New Roman"/>
                <a:ea typeface="Times New Roman"/>
                <a:cs typeface="Times New Roman"/>
                <a:sym typeface="Times New Roman"/>
              </a:rPr>
              <a:t> </a:t>
            </a:r>
            <a:r>
              <a:rPr lang="en-US" sz="3000" b="1" i="1" u="none" dirty="0" err="1">
                <a:solidFill>
                  <a:srgbClr val="000000"/>
                </a:solidFill>
                <a:latin typeface="Times New Roman"/>
                <a:ea typeface="Times New Roman"/>
                <a:cs typeface="Times New Roman"/>
                <a:sym typeface="Times New Roman"/>
              </a:rPr>
              <a:t>trình</a:t>
            </a:r>
            <a:r>
              <a:rPr lang="en-US" sz="3000" b="1" i="1" u="none" dirty="0">
                <a:solidFill>
                  <a:srgbClr val="000000"/>
                </a:solidFill>
                <a:latin typeface="Times New Roman"/>
                <a:ea typeface="Times New Roman"/>
                <a:cs typeface="Times New Roman"/>
                <a:sym typeface="Times New Roman"/>
              </a:rPr>
              <a:t> </a:t>
            </a:r>
            <a:r>
              <a:rPr lang="en-US" sz="3000" b="1" i="1" u="none" dirty="0" err="1">
                <a:solidFill>
                  <a:srgbClr val="000000"/>
                </a:solidFill>
                <a:latin typeface="Times New Roman"/>
                <a:ea typeface="Times New Roman"/>
                <a:cs typeface="Times New Roman"/>
                <a:sym typeface="Times New Roman"/>
              </a:rPr>
              <a:t>bày</a:t>
            </a:r>
            <a:r>
              <a:rPr lang="en-US" sz="3000" b="1" i="1" u="none" dirty="0">
                <a:solidFill>
                  <a:srgbClr val="000000"/>
                </a:solidFill>
                <a:latin typeface="Times New Roman"/>
                <a:ea typeface="Times New Roman"/>
                <a:cs typeface="Times New Roman"/>
                <a:sym typeface="Times New Roman"/>
              </a:rPr>
              <a:t> </a:t>
            </a:r>
            <a:r>
              <a:rPr lang="en-US" sz="3000" b="1" i="1" u="none" dirty="0" err="1">
                <a:solidFill>
                  <a:srgbClr val="000000"/>
                </a:solidFill>
                <a:latin typeface="Times New Roman"/>
                <a:ea typeface="Times New Roman"/>
                <a:cs typeface="Times New Roman"/>
                <a:sym typeface="Times New Roman"/>
              </a:rPr>
              <a:t>bệnh</a:t>
            </a:r>
            <a:r>
              <a:rPr lang="en-US" sz="3000" b="1" i="1" u="none" dirty="0">
                <a:solidFill>
                  <a:srgbClr val="000000"/>
                </a:solidFill>
                <a:latin typeface="Times New Roman"/>
                <a:ea typeface="Times New Roman"/>
                <a:cs typeface="Times New Roman"/>
                <a:sym typeface="Times New Roman"/>
              </a:rPr>
              <a:t> </a:t>
            </a:r>
            <a:r>
              <a:rPr lang="en-US" sz="3000" b="1" i="1" u="none" dirty="0" err="1">
                <a:solidFill>
                  <a:srgbClr val="000000"/>
                </a:solidFill>
                <a:latin typeface="Times New Roman"/>
                <a:ea typeface="Times New Roman"/>
                <a:cs typeface="Times New Roman"/>
                <a:sym typeface="Times New Roman"/>
              </a:rPr>
              <a:t>tật</a:t>
            </a:r>
            <a:r>
              <a:rPr lang="en-US" sz="3000" b="1" i="1" u="none" dirty="0">
                <a:solidFill>
                  <a:srgbClr val="000000"/>
                </a:solidFill>
                <a:latin typeface="Times New Roman"/>
                <a:ea typeface="Times New Roman"/>
                <a:cs typeface="Times New Roman"/>
                <a:sym typeface="Times New Roman"/>
              </a:rPr>
              <a:t>:</a:t>
            </a:r>
            <a:endParaRPr sz="3000" b="1" i="0" u="none" dirty="0">
              <a:solidFill>
                <a:srgbClr val="000000"/>
              </a:solidFill>
              <a:latin typeface="Times New Roman"/>
              <a:ea typeface="Times New Roman"/>
              <a:cs typeface="Times New Roman"/>
              <a:sym typeface="Times New Roman"/>
            </a:endParaRPr>
          </a:p>
          <a:p>
            <a:pPr marL="469900" marR="0" lvl="0" indent="0" algn="l" rtl="0">
              <a:spcBef>
                <a:spcPts val="1500"/>
              </a:spcBef>
              <a:spcAft>
                <a:spcPts val="0"/>
              </a:spcAft>
              <a:buClr>
                <a:srgbClr val="000000"/>
              </a:buClr>
              <a:buSzPts val="3000"/>
              <a:buFont typeface="Times New Roman"/>
              <a:buNone/>
            </a:pPr>
            <a:r>
              <a:rPr lang="en-US" sz="3000" b="0" i="1" u="none" dirty="0" err="1">
                <a:solidFill>
                  <a:srgbClr val="000000"/>
                </a:solidFill>
                <a:latin typeface="Times New Roman"/>
                <a:ea typeface="Times New Roman"/>
                <a:cs typeface="Times New Roman"/>
                <a:sym typeface="Times New Roman"/>
              </a:rPr>
              <a:t>Tâm</a:t>
            </a:r>
            <a:r>
              <a:rPr lang="en-US" sz="3000" b="0" i="1" u="none" dirty="0">
                <a:solidFill>
                  <a:srgbClr val="000000"/>
                </a:solidFill>
                <a:latin typeface="Times New Roman"/>
                <a:ea typeface="Times New Roman"/>
                <a:cs typeface="Times New Roman"/>
                <a:sym typeface="Times New Roman"/>
              </a:rPr>
              <a:t> </a:t>
            </a:r>
            <a:r>
              <a:rPr lang="en-US" sz="3000" b="0" i="1" u="none" dirty="0" err="1">
                <a:solidFill>
                  <a:srgbClr val="000000"/>
                </a:solidFill>
                <a:latin typeface="Times New Roman"/>
                <a:ea typeface="Times New Roman"/>
                <a:cs typeface="Times New Roman"/>
                <a:sym typeface="Times New Roman"/>
              </a:rPr>
              <a:t>lý</a:t>
            </a:r>
            <a:r>
              <a:rPr lang="en-US" sz="3000" b="0" i="1" u="none" dirty="0">
                <a:solidFill>
                  <a:srgbClr val="000000"/>
                </a:solidFill>
                <a:latin typeface="Times New Roman"/>
                <a:ea typeface="Times New Roman"/>
                <a:cs typeface="Times New Roman"/>
                <a:sym typeface="Times New Roman"/>
              </a:rPr>
              <a:t> </a:t>
            </a:r>
            <a:r>
              <a:rPr lang="en-US" sz="3000" b="0" i="1" u="none" dirty="0" err="1">
                <a:solidFill>
                  <a:srgbClr val="000000"/>
                </a:solidFill>
                <a:latin typeface="Times New Roman"/>
                <a:ea typeface="Times New Roman"/>
                <a:cs typeface="Times New Roman"/>
                <a:sym typeface="Times New Roman"/>
              </a:rPr>
              <a:t>chung</a:t>
            </a:r>
            <a:r>
              <a:rPr lang="en-US" sz="3000" b="0" i="1" u="none" dirty="0">
                <a:solidFill>
                  <a:srgbClr val="000000"/>
                </a:solidFill>
                <a:latin typeface="Times New Roman"/>
                <a:ea typeface="Times New Roman"/>
                <a:cs typeface="Times New Roman"/>
                <a:sym typeface="Times New Roman"/>
              </a:rPr>
              <a:t> </a:t>
            </a:r>
            <a:r>
              <a:rPr lang="en-US" sz="3000" b="0" i="1" u="none" dirty="0" err="1">
                <a:solidFill>
                  <a:srgbClr val="000000"/>
                </a:solidFill>
                <a:latin typeface="Times New Roman"/>
                <a:ea typeface="Times New Roman"/>
                <a:cs typeface="Times New Roman"/>
                <a:sym typeface="Times New Roman"/>
              </a:rPr>
              <a:t>của</a:t>
            </a:r>
            <a:r>
              <a:rPr lang="en-US" sz="3000" b="0" i="1" u="none" dirty="0">
                <a:solidFill>
                  <a:srgbClr val="000000"/>
                </a:solidFill>
                <a:latin typeface="Times New Roman"/>
                <a:ea typeface="Times New Roman"/>
                <a:cs typeface="Times New Roman"/>
                <a:sym typeface="Times New Roman"/>
              </a:rPr>
              <a:t> </a:t>
            </a:r>
            <a:r>
              <a:rPr lang="en-US" sz="3000" b="0" i="1" u="none" dirty="0" err="1">
                <a:solidFill>
                  <a:srgbClr val="000000"/>
                </a:solidFill>
                <a:latin typeface="Times New Roman"/>
                <a:ea typeface="Times New Roman"/>
                <a:cs typeface="Times New Roman"/>
                <a:sym typeface="Times New Roman"/>
              </a:rPr>
              <a:t>người</a:t>
            </a:r>
            <a:r>
              <a:rPr lang="en-US" sz="3000" b="0" i="1" u="none" dirty="0">
                <a:solidFill>
                  <a:srgbClr val="000000"/>
                </a:solidFill>
                <a:latin typeface="Times New Roman"/>
                <a:ea typeface="Times New Roman"/>
                <a:cs typeface="Times New Roman"/>
                <a:sym typeface="Times New Roman"/>
              </a:rPr>
              <a:t> </a:t>
            </a:r>
            <a:r>
              <a:rPr lang="en-US" sz="3000" b="0" i="1" u="none" dirty="0" err="1">
                <a:solidFill>
                  <a:srgbClr val="000000"/>
                </a:solidFill>
                <a:latin typeface="Times New Roman"/>
                <a:ea typeface="Times New Roman"/>
                <a:cs typeface="Times New Roman"/>
                <a:sym typeface="Times New Roman"/>
              </a:rPr>
              <a:t>bệnh</a:t>
            </a:r>
            <a:r>
              <a:rPr lang="en-US" sz="3000" b="0" i="1" u="none" dirty="0">
                <a:solidFill>
                  <a:srgbClr val="000000"/>
                </a:solidFill>
                <a:latin typeface="Times New Roman"/>
                <a:ea typeface="Times New Roman"/>
                <a:cs typeface="Times New Roman"/>
                <a:sym typeface="Times New Roman"/>
              </a:rPr>
              <a:t>:  </a:t>
            </a:r>
            <a:r>
              <a:rPr lang="en-US" sz="3000" b="0" i="0" u="none" dirty="0" err="1">
                <a:solidFill>
                  <a:srgbClr val="000000"/>
                </a:solidFill>
                <a:latin typeface="Times New Roman"/>
                <a:ea typeface="Times New Roman"/>
                <a:cs typeface="Times New Roman"/>
                <a:sym typeface="Times New Roman"/>
              </a:rPr>
              <a:t>là</a:t>
            </a:r>
            <a:r>
              <a:rPr lang="en-US" sz="3000" b="0" i="0" u="none" dirty="0">
                <a:solidFill>
                  <a:srgbClr val="000000"/>
                </a:solidFill>
                <a:latin typeface="Times New Roman"/>
                <a:ea typeface="Times New Roman"/>
                <a:cs typeface="Times New Roman"/>
                <a:sym typeface="Times New Roman"/>
              </a:rPr>
              <a:t> </a:t>
            </a:r>
            <a:r>
              <a:rPr lang="en-US" sz="3000" b="0" i="0" u="none" dirty="0" err="1">
                <a:solidFill>
                  <a:srgbClr val="000000"/>
                </a:solidFill>
                <a:latin typeface="Times New Roman"/>
                <a:ea typeface="Times New Roman"/>
                <a:cs typeface="Times New Roman"/>
                <a:sym typeface="Times New Roman"/>
              </a:rPr>
              <a:t>mong</a:t>
            </a:r>
            <a:r>
              <a:rPr lang="en-US" sz="3000" b="0" i="0" u="none" dirty="0">
                <a:solidFill>
                  <a:srgbClr val="000000"/>
                </a:solidFill>
                <a:latin typeface="Times New Roman"/>
                <a:ea typeface="Times New Roman"/>
                <a:cs typeface="Times New Roman"/>
                <a:sym typeface="Times New Roman"/>
              </a:rPr>
              <a:t>  </a:t>
            </a:r>
            <a:r>
              <a:rPr lang="en-US" sz="3000" b="0" i="0" u="none" dirty="0" err="1">
                <a:solidFill>
                  <a:srgbClr val="000000"/>
                </a:solidFill>
                <a:latin typeface="Times New Roman"/>
                <a:ea typeface="Times New Roman"/>
                <a:cs typeface="Times New Roman"/>
                <a:sym typeface="Times New Roman"/>
              </a:rPr>
              <a:t>muốn</a:t>
            </a:r>
            <a:endParaRPr dirty="0"/>
          </a:p>
          <a:p>
            <a:pPr marL="469900" marR="0" lvl="0" indent="0" algn="just" rtl="0">
              <a:spcBef>
                <a:spcPts val="400"/>
              </a:spcBef>
              <a:spcAft>
                <a:spcPts val="0"/>
              </a:spcAft>
              <a:buClr>
                <a:srgbClr val="000000"/>
              </a:buClr>
              <a:buSzPts val="3000"/>
              <a:buFont typeface="Times New Roman"/>
              <a:buNone/>
            </a:pPr>
            <a:r>
              <a:rPr lang="en-US" sz="3000" b="0" i="0" u="none" dirty="0" err="1">
                <a:solidFill>
                  <a:srgbClr val="000000"/>
                </a:solidFill>
                <a:latin typeface="Times New Roman"/>
                <a:ea typeface="Times New Roman"/>
                <a:cs typeface="Times New Roman"/>
                <a:sym typeface="Times New Roman"/>
              </a:rPr>
              <a:t>được</a:t>
            </a:r>
            <a:r>
              <a:rPr lang="en-US" sz="3000" b="0" i="0" u="none" dirty="0">
                <a:solidFill>
                  <a:srgbClr val="000000"/>
                </a:solidFill>
                <a:latin typeface="Times New Roman"/>
                <a:ea typeface="Times New Roman"/>
                <a:cs typeface="Times New Roman"/>
                <a:sym typeface="Times New Roman"/>
              </a:rPr>
              <a:t> </a:t>
            </a:r>
            <a:r>
              <a:rPr lang="en-US" sz="3000" b="0" i="0" u="none" dirty="0" err="1">
                <a:solidFill>
                  <a:srgbClr val="000000"/>
                </a:solidFill>
                <a:latin typeface="Times New Roman"/>
                <a:ea typeface="Times New Roman"/>
                <a:cs typeface="Times New Roman"/>
                <a:sym typeface="Times New Roman"/>
              </a:rPr>
              <a:t>gặp</a:t>
            </a:r>
            <a:r>
              <a:rPr lang="en-US" sz="3000" b="0" i="0" u="none" dirty="0">
                <a:solidFill>
                  <a:srgbClr val="000000"/>
                </a:solidFill>
                <a:latin typeface="Times New Roman"/>
                <a:ea typeface="Times New Roman"/>
                <a:cs typeface="Times New Roman"/>
                <a:sym typeface="Times New Roman"/>
              </a:rPr>
              <a:t> </a:t>
            </a:r>
            <a:r>
              <a:rPr lang="en-US" sz="3000" b="0" i="0" u="none" dirty="0" err="1">
                <a:solidFill>
                  <a:srgbClr val="000000"/>
                </a:solidFill>
                <a:latin typeface="Times New Roman"/>
                <a:ea typeface="Times New Roman"/>
                <a:cs typeface="Times New Roman"/>
                <a:sym typeface="Times New Roman"/>
              </a:rPr>
              <a:t>bác</a:t>
            </a:r>
            <a:r>
              <a:rPr lang="en-US" sz="3000" b="0" i="0" u="none" dirty="0">
                <a:solidFill>
                  <a:srgbClr val="000000"/>
                </a:solidFill>
                <a:latin typeface="Times New Roman"/>
                <a:ea typeface="Times New Roman"/>
                <a:cs typeface="Times New Roman"/>
                <a:sym typeface="Times New Roman"/>
              </a:rPr>
              <a:t> </a:t>
            </a:r>
            <a:r>
              <a:rPr lang="en-US" sz="3000" b="0" i="0" u="none" dirty="0" err="1">
                <a:solidFill>
                  <a:srgbClr val="000000"/>
                </a:solidFill>
                <a:latin typeface="Times New Roman"/>
                <a:ea typeface="Times New Roman"/>
                <a:cs typeface="Times New Roman"/>
                <a:sym typeface="Times New Roman"/>
              </a:rPr>
              <a:t>sĩ</a:t>
            </a:r>
            <a:r>
              <a:rPr lang="en-US" sz="3000" b="0" i="0" u="none" dirty="0">
                <a:solidFill>
                  <a:srgbClr val="000000"/>
                </a:solidFill>
                <a:latin typeface="Times New Roman"/>
                <a:ea typeface="Times New Roman"/>
                <a:cs typeface="Times New Roman"/>
                <a:sym typeface="Times New Roman"/>
              </a:rPr>
              <a:t>, </a:t>
            </a:r>
            <a:r>
              <a:rPr lang="en-US" sz="3000" b="0" i="0" u="none" dirty="0" err="1">
                <a:solidFill>
                  <a:srgbClr val="000000"/>
                </a:solidFill>
                <a:latin typeface="Times New Roman"/>
                <a:ea typeface="Times New Roman"/>
                <a:cs typeface="Times New Roman"/>
                <a:sym typeface="Times New Roman"/>
              </a:rPr>
              <a:t>điều</a:t>
            </a:r>
            <a:r>
              <a:rPr lang="en-US" sz="3000" b="0" i="0" u="none" dirty="0">
                <a:solidFill>
                  <a:srgbClr val="000000"/>
                </a:solidFill>
                <a:latin typeface="Times New Roman"/>
                <a:ea typeface="Times New Roman"/>
                <a:cs typeface="Times New Roman"/>
                <a:sym typeface="Times New Roman"/>
              </a:rPr>
              <a:t> </a:t>
            </a:r>
            <a:r>
              <a:rPr lang="en-US" sz="3000" b="0" i="0" u="none" dirty="0" err="1">
                <a:solidFill>
                  <a:srgbClr val="000000"/>
                </a:solidFill>
                <a:latin typeface="Times New Roman"/>
                <a:ea typeface="Times New Roman"/>
                <a:cs typeface="Times New Roman"/>
                <a:sym typeface="Times New Roman"/>
              </a:rPr>
              <a:t>dưỡng</a:t>
            </a:r>
            <a:r>
              <a:rPr lang="en-US" sz="3000" b="0" i="0" u="none" dirty="0">
                <a:solidFill>
                  <a:srgbClr val="000000"/>
                </a:solidFill>
                <a:latin typeface="Times New Roman"/>
                <a:ea typeface="Times New Roman"/>
                <a:cs typeface="Times New Roman"/>
                <a:sym typeface="Times New Roman"/>
              </a:rPr>
              <a:t> </a:t>
            </a:r>
            <a:r>
              <a:rPr lang="en-US" sz="3000" b="0" i="0" u="none" dirty="0" err="1">
                <a:solidFill>
                  <a:srgbClr val="000000"/>
                </a:solidFill>
                <a:latin typeface="Times New Roman"/>
                <a:ea typeface="Times New Roman"/>
                <a:cs typeface="Times New Roman"/>
                <a:sym typeface="Times New Roman"/>
              </a:rPr>
              <a:t>để</a:t>
            </a:r>
            <a:r>
              <a:rPr lang="en-US" sz="3000" b="0" i="0" u="none" dirty="0">
                <a:solidFill>
                  <a:srgbClr val="000000"/>
                </a:solidFill>
                <a:latin typeface="Times New Roman"/>
                <a:ea typeface="Times New Roman"/>
                <a:cs typeface="Times New Roman"/>
                <a:sym typeface="Times New Roman"/>
              </a:rPr>
              <a:t> </a:t>
            </a:r>
            <a:r>
              <a:rPr lang="en-US" sz="3000" b="0" i="0" u="none" dirty="0" err="1">
                <a:solidFill>
                  <a:srgbClr val="000000"/>
                </a:solidFill>
                <a:latin typeface="Times New Roman"/>
                <a:ea typeface="Times New Roman"/>
                <a:cs typeface="Times New Roman"/>
                <a:sym typeface="Times New Roman"/>
              </a:rPr>
              <a:t>trình</a:t>
            </a:r>
            <a:r>
              <a:rPr lang="en-US" sz="3000" b="0" i="0" u="none" dirty="0">
                <a:solidFill>
                  <a:srgbClr val="000000"/>
                </a:solidFill>
                <a:latin typeface="Times New Roman"/>
                <a:ea typeface="Times New Roman"/>
                <a:cs typeface="Times New Roman"/>
                <a:sym typeface="Times New Roman"/>
              </a:rPr>
              <a:t> </a:t>
            </a:r>
            <a:r>
              <a:rPr lang="en-US" sz="3000" b="0" i="0" u="none" dirty="0" err="1">
                <a:solidFill>
                  <a:srgbClr val="000000"/>
                </a:solidFill>
                <a:latin typeface="Times New Roman"/>
                <a:ea typeface="Times New Roman"/>
                <a:cs typeface="Times New Roman"/>
                <a:sym typeface="Times New Roman"/>
              </a:rPr>
              <a:t>bày</a:t>
            </a:r>
            <a:r>
              <a:rPr lang="en-US" sz="3000" b="0" i="0" u="none" dirty="0">
                <a:solidFill>
                  <a:srgbClr val="000000"/>
                </a:solidFill>
                <a:latin typeface="Times New Roman"/>
                <a:ea typeface="Times New Roman"/>
                <a:cs typeface="Times New Roman"/>
                <a:sym typeface="Times New Roman"/>
              </a:rPr>
              <a:t> </a:t>
            </a:r>
            <a:r>
              <a:rPr lang="en-US" sz="3000" b="0" i="0" u="none" dirty="0" err="1">
                <a:solidFill>
                  <a:srgbClr val="000000"/>
                </a:solidFill>
                <a:latin typeface="Times New Roman"/>
                <a:ea typeface="Times New Roman"/>
                <a:cs typeface="Times New Roman"/>
                <a:sym typeface="Times New Roman"/>
              </a:rPr>
              <a:t>cặn</a:t>
            </a:r>
            <a:r>
              <a:rPr lang="en-US" sz="3000" b="0" i="0" u="none" dirty="0">
                <a:solidFill>
                  <a:srgbClr val="000000"/>
                </a:solidFill>
                <a:latin typeface="Times New Roman"/>
                <a:ea typeface="Times New Roman"/>
                <a:cs typeface="Times New Roman"/>
                <a:sym typeface="Times New Roman"/>
              </a:rPr>
              <a:t> </a:t>
            </a:r>
            <a:r>
              <a:rPr lang="en-US" sz="3000" b="0" i="0" u="none" dirty="0" err="1">
                <a:solidFill>
                  <a:srgbClr val="000000"/>
                </a:solidFill>
                <a:latin typeface="Times New Roman"/>
                <a:ea typeface="Times New Roman"/>
                <a:cs typeface="Times New Roman"/>
                <a:sym typeface="Times New Roman"/>
              </a:rPr>
              <a:t>kẽ</a:t>
            </a:r>
            <a:r>
              <a:rPr lang="en-US" sz="3000" b="0" i="0" u="none" dirty="0">
                <a:solidFill>
                  <a:srgbClr val="000000"/>
                </a:solidFill>
                <a:latin typeface="Times New Roman"/>
                <a:ea typeface="Times New Roman"/>
                <a:cs typeface="Times New Roman"/>
                <a:sym typeface="Times New Roman"/>
              </a:rPr>
              <a:t> </a:t>
            </a:r>
            <a:r>
              <a:rPr lang="en-US" sz="3000" b="0" i="0" u="none" dirty="0" err="1">
                <a:solidFill>
                  <a:srgbClr val="000000"/>
                </a:solidFill>
                <a:latin typeface="Times New Roman"/>
                <a:ea typeface="Times New Roman"/>
                <a:cs typeface="Times New Roman"/>
                <a:sym typeface="Times New Roman"/>
              </a:rPr>
              <a:t>bệnh</a:t>
            </a:r>
            <a:r>
              <a:rPr lang="en-US" sz="3000" b="0" i="0" u="none" dirty="0">
                <a:solidFill>
                  <a:srgbClr val="000000"/>
                </a:solidFill>
                <a:latin typeface="Times New Roman"/>
                <a:ea typeface="Times New Roman"/>
                <a:cs typeface="Times New Roman"/>
                <a:sym typeface="Times New Roman"/>
              </a:rPr>
              <a:t> </a:t>
            </a:r>
            <a:r>
              <a:rPr lang="en-US" sz="3000" b="0" i="0" u="none" dirty="0" err="1">
                <a:solidFill>
                  <a:srgbClr val="000000"/>
                </a:solidFill>
                <a:latin typeface="Times New Roman"/>
                <a:ea typeface="Times New Roman"/>
                <a:cs typeface="Times New Roman"/>
                <a:sym typeface="Times New Roman"/>
              </a:rPr>
              <a:t>tật</a:t>
            </a:r>
            <a:r>
              <a:rPr lang="en-US" sz="3000" b="0" i="0" u="none" dirty="0">
                <a:solidFill>
                  <a:srgbClr val="000000"/>
                </a:solidFill>
                <a:latin typeface="Times New Roman"/>
                <a:ea typeface="Times New Roman"/>
                <a:cs typeface="Times New Roman"/>
                <a:sym typeface="Times New Roman"/>
              </a:rPr>
              <a:t> </a:t>
            </a:r>
            <a:r>
              <a:rPr lang="en-US" sz="3000" b="0" i="0" u="none" dirty="0" err="1">
                <a:solidFill>
                  <a:srgbClr val="000000"/>
                </a:solidFill>
                <a:latin typeface="Times New Roman"/>
                <a:ea typeface="Times New Roman"/>
                <a:cs typeface="Times New Roman"/>
                <a:sym typeface="Times New Roman"/>
              </a:rPr>
              <a:t>của</a:t>
            </a:r>
            <a:r>
              <a:rPr lang="en-US" sz="3000" b="0" i="0" u="none" dirty="0">
                <a:solidFill>
                  <a:srgbClr val="000000"/>
                </a:solidFill>
                <a:latin typeface="Times New Roman"/>
                <a:ea typeface="Times New Roman"/>
                <a:cs typeface="Times New Roman"/>
                <a:sym typeface="Times New Roman"/>
              </a:rPr>
              <a:t> </a:t>
            </a:r>
            <a:r>
              <a:rPr lang="en-US" sz="3000" b="0" i="0" u="none" dirty="0" err="1">
                <a:solidFill>
                  <a:srgbClr val="000000"/>
                </a:solidFill>
                <a:latin typeface="Times New Roman"/>
                <a:ea typeface="Times New Roman"/>
                <a:cs typeface="Times New Roman"/>
                <a:sym typeface="Times New Roman"/>
              </a:rPr>
              <a:t>mình</a:t>
            </a:r>
            <a:r>
              <a:rPr lang="en-US" sz="3000" b="0" i="0" u="none" dirty="0">
                <a:solidFill>
                  <a:srgbClr val="000000"/>
                </a:solidFill>
                <a:latin typeface="Times New Roman"/>
                <a:ea typeface="Times New Roman"/>
                <a:cs typeface="Times New Roman"/>
                <a:sym typeface="Times New Roman"/>
              </a:rPr>
              <a:t> </a:t>
            </a:r>
            <a:r>
              <a:rPr lang="en-US" sz="3000" b="0" i="0" u="none" dirty="0" err="1">
                <a:solidFill>
                  <a:srgbClr val="000000"/>
                </a:solidFill>
                <a:latin typeface="Times New Roman"/>
                <a:ea typeface="Times New Roman"/>
                <a:cs typeface="Times New Roman"/>
                <a:sym typeface="Times New Roman"/>
              </a:rPr>
              <a:t>sau</a:t>
            </a:r>
            <a:r>
              <a:rPr lang="en-US" sz="3000" b="0" i="0" u="none" dirty="0">
                <a:solidFill>
                  <a:srgbClr val="000000"/>
                </a:solidFill>
                <a:latin typeface="Times New Roman"/>
                <a:ea typeface="Times New Roman"/>
                <a:cs typeface="Times New Roman"/>
                <a:sym typeface="Times New Roman"/>
              </a:rPr>
              <a:t> 24 </a:t>
            </a:r>
            <a:r>
              <a:rPr lang="en-US" sz="3000" b="0" i="0" u="none" dirty="0" err="1">
                <a:solidFill>
                  <a:srgbClr val="000000"/>
                </a:solidFill>
                <a:latin typeface="Times New Roman"/>
                <a:ea typeface="Times New Roman"/>
                <a:cs typeface="Times New Roman"/>
                <a:sym typeface="Times New Roman"/>
              </a:rPr>
              <a:t>giờ</a:t>
            </a:r>
            <a:r>
              <a:rPr lang="en-US" sz="3000" b="0" i="0" u="none" dirty="0">
                <a:solidFill>
                  <a:srgbClr val="000000"/>
                </a:solidFill>
                <a:latin typeface="Times New Roman"/>
                <a:ea typeface="Times New Roman"/>
                <a:cs typeface="Times New Roman"/>
                <a:sym typeface="Times New Roman"/>
              </a:rPr>
              <a:t> qua </a:t>
            </a:r>
            <a:r>
              <a:rPr lang="en-US" sz="3000" b="0" i="0" u="none" dirty="0" err="1">
                <a:solidFill>
                  <a:srgbClr val="000000"/>
                </a:solidFill>
                <a:latin typeface="Times New Roman"/>
                <a:ea typeface="Times New Roman"/>
                <a:cs typeface="Times New Roman"/>
                <a:sym typeface="Times New Roman"/>
              </a:rPr>
              <a:t>để</a:t>
            </a:r>
            <a:r>
              <a:rPr lang="en-US" sz="3000" b="0" i="0" u="none" dirty="0">
                <a:solidFill>
                  <a:srgbClr val="000000"/>
                </a:solidFill>
                <a:latin typeface="Times New Roman"/>
                <a:ea typeface="Times New Roman"/>
                <a:cs typeface="Times New Roman"/>
                <a:sym typeface="Times New Roman"/>
              </a:rPr>
              <a:t> </a:t>
            </a:r>
            <a:r>
              <a:rPr lang="en-US" sz="3000" b="0" i="0" u="none" dirty="0" err="1">
                <a:solidFill>
                  <a:srgbClr val="000000"/>
                </a:solidFill>
                <a:latin typeface="Times New Roman"/>
                <a:ea typeface="Times New Roman"/>
                <a:cs typeface="Times New Roman"/>
                <a:sym typeface="Times New Roman"/>
              </a:rPr>
              <a:t>bác</a:t>
            </a:r>
            <a:r>
              <a:rPr lang="en-US" sz="3000" b="0" i="0" u="none" dirty="0">
                <a:solidFill>
                  <a:srgbClr val="000000"/>
                </a:solidFill>
                <a:latin typeface="Times New Roman"/>
                <a:ea typeface="Times New Roman"/>
                <a:cs typeface="Times New Roman"/>
                <a:sym typeface="Times New Roman"/>
              </a:rPr>
              <a:t> </a:t>
            </a:r>
            <a:r>
              <a:rPr lang="en-US" sz="3000" b="0" i="0" u="none" dirty="0" err="1">
                <a:solidFill>
                  <a:srgbClr val="000000"/>
                </a:solidFill>
                <a:latin typeface="Times New Roman"/>
                <a:ea typeface="Times New Roman"/>
                <a:cs typeface="Times New Roman"/>
                <a:sym typeface="Times New Roman"/>
              </a:rPr>
              <a:t>sĩ</a:t>
            </a:r>
            <a:r>
              <a:rPr lang="en-US" sz="3000" b="0" i="0" u="none" dirty="0">
                <a:solidFill>
                  <a:srgbClr val="000000"/>
                </a:solidFill>
                <a:latin typeface="Times New Roman"/>
                <a:ea typeface="Times New Roman"/>
                <a:cs typeface="Times New Roman"/>
                <a:sym typeface="Times New Roman"/>
              </a:rPr>
              <a:t> </a:t>
            </a:r>
            <a:r>
              <a:rPr lang="en-US" sz="3000" b="0" i="0" u="none" dirty="0" err="1">
                <a:solidFill>
                  <a:srgbClr val="000000"/>
                </a:solidFill>
                <a:latin typeface="Times New Roman"/>
                <a:ea typeface="Times New Roman"/>
                <a:cs typeface="Times New Roman"/>
                <a:sym typeface="Times New Roman"/>
              </a:rPr>
              <a:t>hiểu</a:t>
            </a:r>
            <a:r>
              <a:rPr lang="en-US" sz="3000" b="0" i="0" u="none" dirty="0">
                <a:solidFill>
                  <a:srgbClr val="000000"/>
                </a:solidFill>
                <a:latin typeface="Times New Roman"/>
                <a:ea typeface="Times New Roman"/>
                <a:cs typeface="Times New Roman"/>
                <a:sym typeface="Times New Roman"/>
              </a:rPr>
              <a:t> </a:t>
            </a:r>
            <a:r>
              <a:rPr lang="en-US" sz="3000" b="0" i="0" u="none" dirty="0" err="1">
                <a:solidFill>
                  <a:srgbClr val="000000"/>
                </a:solidFill>
                <a:latin typeface="Times New Roman"/>
                <a:ea typeface="Times New Roman"/>
                <a:cs typeface="Times New Roman"/>
                <a:sym typeface="Times New Roman"/>
              </a:rPr>
              <a:t>hết</a:t>
            </a:r>
            <a:r>
              <a:rPr lang="en-US" sz="3000" b="0" i="0" u="none" dirty="0">
                <a:solidFill>
                  <a:srgbClr val="000000"/>
                </a:solidFill>
                <a:latin typeface="Times New Roman"/>
                <a:ea typeface="Times New Roman"/>
                <a:cs typeface="Times New Roman"/>
                <a:sym typeface="Times New Roman"/>
              </a:rPr>
              <a:t>  </a:t>
            </a:r>
            <a:r>
              <a:rPr lang="en-US" sz="3000" b="0" i="0" u="none" dirty="0" err="1">
                <a:solidFill>
                  <a:srgbClr val="000000"/>
                </a:solidFill>
                <a:latin typeface="Times New Roman"/>
                <a:ea typeface="Times New Roman"/>
                <a:cs typeface="Times New Roman"/>
                <a:sym typeface="Times New Roman"/>
              </a:rPr>
              <a:t>bệnh</a:t>
            </a:r>
            <a:r>
              <a:rPr lang="en-US" sz="3000" b="0" i="0" u="none" dirty="0">
                <a:solidFill>
                  <a:srgbClr val="000000"/>
                </a:solidFill>
                <a:latin typeface="Times New Roman"/>
                <a:ea typeface="Times New Roman"/>
                <a:cs typeface="Times New Roman"/>
                <a:sym typeface="Times New Roman"/>
              </a:rPr>
              <a:t>  </a:t>
            </a:r>
            <a:r>
              <a:rPr lang="en-US" sz="3000" b="0" i="0" u="none" dirty="0" err="1">
                <a:solidFill>
                  <a:srgbClr val="000000"/>
                </a:solidFill>
                <a:latin typeface="Times New Roman"/>
                <a:ea typeface="Times New Roman"/>
                <a:cs typeface="Times New Roman"/>
                <a:sym typeface="Times New Roman"/>
              </a:rPr>
              <a:t>tật</a:t>
            </a:r>
            <a:r>
              <a:rPr lang="en-US" sz="3000" b="0" i="0" u="none" dirty="0">
                <a:solidFill>
                  <a:srgbClr val="000000"/>
                </a:solidFill>
                <a:latin typeface="Times New Roman"/>
                <a:ea typeface="Times New Roman"/>
                <a:cs typeface="Times New Roman"/>
                <a:sym typeface="Times New Roman"/>
              </a:rPr>
              <a:t>   </a:t>
            </a:r>
            <a:r>
              <a:rPr lang="en-US" sz="3000" b="0" i="0" u="none" dirty="0" err="1">
                <a:solidFill>
                  <a:srgbClr val="000000"/>
                </a:solidFill>
                <a:latin typeface="Times New Roman"/>
                <a:ea typeface="Times New Roman"/>
                <a:cs typeface="Times New Roman"/>
                <a:sym typeface="Times New Roman"/>
              </a:rPr>
              <a:t>của</a:t>
            </a:r>
            <a:r>
              <a:rPr lang="en-US" sz="3000" b="0" i="0" u="none" dirty="0">
                <a:solidFill>
                  <a:srgbClr val="000000"/>
                </a:solidFill>
                <a:latin typeface="Times New Roman"/>
                <a:ea typeface="Times New Roman"/>
                <a:cs typeface="Times New Roman"/>
                <a:sym typeface="Times New Roman"/>
              </a:rPr>
              <a:t>   </a:t>
            </a:r>
            <a:r>
              <a:rPr lang="en-US" sz="3000" b="0" i="0" u="none" dirty="0" err="1">
                <a:solidFill>
                  <a:srgbClr val="000000"/>
                </a:solidFill>
                <a:latin typeface="Times New Roman"/>
                <a:ea typeface="Times New Roman"/>
                <a:cs typeface="Times New Roman"/>
                <a:sym typeface="Times New Roman"/>
              </a:rPr>
              <a:t>mình</a:t>
            </a:r>
            <a:r>
              <a:rPr lang="en-US" sz="3000" b="0" i="0" u="none" dirty="0">
                <a:solidFill>
                  <a:srgbClr val="000000"/>
                </a:solidFill>
                <a:latin typeface="Times New Roman"/>
                <a:ea typeface="Times New Roman"/>
                <a:cs typeface="Times New Roman"/>
                <a:sym typeface="Times New Roman"/>
              </a:rPr>
              <a:t>, </a:t>
            </a:r>
            <a:r>
              <a:rPr lang="en-US" sz="3000" b="0" i="0" u="none" dirty="0" err="1">
                <a:solidFill>
                  <a:srgbClr val="000000"/>
                </a:solidFill>
                <a:latin typeface="Times New Roman"/>
                <a:ea typeface="Times New Roman"/>
                <a:cs typeface="Times New Roman"/>
                <a:sym typeface="Times New Roman"/>
              </a:rPr>
              <a:t>vì</a:t>
            </a:r>
            <a:r>
              <a:rPr lang="en-US" sz="3000" b="0" i="0" u="none" dirty="0">
                <a:solidFill>
                  <a:srgbClr val="000000"/>
                </a:solidFill>
                <a:latin typeface="Times New Roman"/>
                <a:ea typeface="Times New Roman"/>
                <a:cs typeface="Times New Roman"/>
                <a:sym typeface="Times New Roman"/>
              </a:rPr>
              <a:t> </a:t>
            </a:r>
            <a:r>
              <a:rPr lang="en-US" sz="3000" b="0" i="0" u="none" dirty="0" err="1">
                <a:solidFill>
                  <a:srgbClr val="000000"/>
                </a:solidFill>
                <a:latin typeface="Times New Roman"/>
                <a:ea typeface="Times New Roman"/>
                <a:cs typeface="Times New Roman"/>
                <a:sym typeface="Times New Roman"/>
              </a:rPr>
              <a:t>vậy</a:t>
            </a:r>
            <a:r>
              <a:rPr lang="en-US" sz="3000" b="0" i="0" u="none" dirty="0">
                <a:solidFill>
                  <a:srgbClr val="000000"/>
                </a:solidFill>
                <a:latin typeface="Times New Roman"/>
                <a:ea typeface="Times New Roman"/>
                <a:cs typeface="Times New Roman"/>
                <a:sym typeface="Times New Roman"/>
              </a:rPr>
              <a:t> </a:t>
            </a:r>
            <a:r>
              <a:rPr lang="en-US" sz="3000" b="0" i="0" u="none" dirty="0" err="1">
                <a:solidFill>
                  <a:srgbClr val="000000"/>
                </a:solidFill>
                <a:latin typeface="Times New Roman"/>
                <a:ea typeface="Times New Roman"/>
                <a:cs typeface="Times New Roman"/>
                <a:sym typeface="Times New Roman"/>
              </a:rPr>
              <a:t>đôi</a:t>
            </a:r>
            <a:r>
              <a:rPr lang="en-US" sz="3000" b="0" i="0" u="none" dirty="0">
                <a:solidFill>
                  <a:srgbClr val="000000"/>
                </a:solidFill>
                <a:latin typeface="Times New Roman"/>
                <a:ea typeface="Times New Roman"/>
                <a:cs typeface="Times New Roman"/>
                <a:sym typeface="Times New Roman"/>
              </a:rPr>
              <a:t> </a:t>
            </a:r>
            <a:r>
              <a:rPr lang="en-US" sz="3000" b="0" i="0" u="none" dirty="0" err="1">
                <a:solidFill>
                  <a:srgbClr val="000000"/>
                </a:solidFill>
                <a:latin typeface="Times New Roman"/>
                <a:ea typeface="Times New Roman"/>
                <a:cs typeface="Times New Roman"/>
                <a:sym typeface="Times New Roman"/>
              </a:rPr>
              <a:t>khi</a:t>
            </a:r>
            <a:r>
              <a:rPr lang="en-US" sz="3000" b="0" i="0" u="none" dirty="0">
                <a:solidFill>
                  <a:srgbClr val="000000"/>
                </a:solidFill>
                <a:latin typeface="Times New Roman"/>
                <a:ea typeface="Times New Roman"/>
                <a:cs typeface="Times New Roman"/>
                <a:sym typeface="Times New Roman"/>
              </a:rPr>
              <a:t> </a:t>
            </a:r>
            <a:r>
              <a:rPr lang="en-US" sz="3000" b="0" i="0" u="none" dirty="0" err="1">
                <a:solidFill>
                  <a:srgbClr val="000000"/>
                </a:solidFill>
                <a:latin typeface="Times New Roman"/>
                <a:ea typeface="Times New Roman"/>
                <a:cs typeface="Times New Roman"/>
                <a:sym typeface="Times New Roman"/>
              </a:rPr>
              <a:t>dài</a:t>
            </a:r>
            <a:r>
              <a:rPr lang="en-US" sz="3000" b="0" i="0" u="none" dirty="0">
                <a:solidFill>
                  <a:srgbClr val="000000"/>
                </a:solidFill>
                <a:latin typeface="Times New Roman"/>
                <a:ea typeface="Times New Roman"/>
                <a:cs typeface="Times New Roman"/>
                <a:sym typeface="Times New Roman"/>
              </a:rPr>
              <a:t> </a:t>
            </a:r>
            <a:r>
              <a:rPr lang="en-US" sz="3000" b="0" i="0" u="none" dirty="0" err="1">
                <a:solidFill>
                  <a:srgbClr val="000000"/>
                </a:solidFill>
                <a:latin typeface="Times New Roman"/>
                <a:ea typeface="Times New Roman"/>
                <a:cs typeface="Times New Roman"/>
                <a:sym typeface="Times New Roman"/>
              </a:rPr>
              <a:t>dòng</a:t>
            </a:r>
            <a:r>
              <a:rPr lang="en-US" sz="3000" b="0" i="0" u="none" dirty="0">
                <a:solidFill>
                  <a:srgbClr val="000000"/>
                </a:solidFill>
                <a:latin typeface="Times New Roman"/>
                <a:ea typeface="Times New Roman"/>
                <a:cs typeface="Times New Roman"/>
                <a:sym typeface="Times New Roman"/>
              </a:rPr>
              <a:t> </a:t>
            </a:r>
            <a:r>
              <a:rPr lang="en-US" sz="3000" b="0" i="0" u="none" dirty="0" err="1">
                <a:solidFill>
                  <a:srgbClr val="000000"/>
                </a:solidFill>
                <a:latin typeface="Times New Roman"/>
                <a:ea typeface="Times New Roman"/>
                <a:cs typeface="Times New Roman"/>
                <a:sym typeface="Times New Roman"/>
              </a:rPr>
              <a:t>và</a:t>
            </a:r>
            <a:r>
              <a:rPr lang="en-US" sz="3000" b="0" i="0" u="none" dirty="0">
                <a:solidFill>
                  <a:srgbClr val="000000"/>
                </a:solidFill>
                <a:latin typeface="Times New Roman"/>
                <a:ea typeface="Times New Roman"/>
                <a:cs typeface="Times New Roman"/>
                <a:sym typeface="Times New Roman"/>
              </a:rPr>
              <a:t> </a:t>
            </a:r>
            <a:r>
              <a:rPr lang="en-US" sz="3000" b="0" i="0" u="none" dirty="0" err="1">
                <a:solidFill>
                  <a:srgbClr val="000000"/>
                </a:solidFill>
                <a:latin typeface="Times New Roman"/>
                <a:ea typeface="Times New Roman"/>
                <a:cs typeface="Times New Roman"/>
                <a:sym typeface="Times New Roman"/>
              </a:rPr>
              <a:t>chiếm</a:t>
            </a:r>
            <a:r>
              <a:rPr lang="en-US" sz="3000" b="0" i="0" u="none" dirty="0">
                <a:solidFill>
                  <a:srgbClr val="000000"/>
                </a:solidFill>
                <a:latin typeface="Times New Roman"/>
                <a:ea typeface="Times New Roman"/>
                <a:cs typeface="Times New Roman"/>
                <a:sym typeface="Times New Roman"/>
              </a:rPr>
              <a:t> </a:t>
            </a:r>
            <a:r>
              <a:rPr lang="en-US" sz="3000" b="0" i="0" u="none" dirty="0" err="1">
                <a:solidFill>
                  <a:srgbClr val="000000"/>
                </a:solidFill>
                <a:latin typeface="Times New Roman"/>
                <a:ea typeface="Times New Roman"/>
                <a:cs typeface="Times New Roman"/>
                <a:sym typeface="Times New Roman"/>
              </a:rPr>
              <a:t>nhiều</a:t>
            </a:r>
            <a:r>
              <a:rPr lang="en-US" sz="3000" b="0" i="0" u="none" dirty="0">
                <a:solidFill>
                  <a:srgbClr val="000000"/>
                </a:solidFill>
                <a:latin typeface="Times New Roman"/>
                <a:ea typeface="Times New Roman"/>
                <a:cs typeface="Times New Roman"/>
                <a:sym typeface="Times New Roman"/>
              </a:rPr>
              <a:t> </a:t>
            </a:r>
            <a:r>
              <a:rPr lang="en-US" sz="3000" b="0" i="0" u="none" dirty="0" err="1">
                <a:solidFill>
                  <a:srgbClr val="000000"/>
                </a:solidFill>
                <a:latin typeface="Times New Roman"/>
                <a:ea typeface="Times New Roman"/>
                <a:cs typeface="Times New Roman"/>
                <a:sym typeface="Times New Roman"/>
              </a:rPr>
              <a:t>thời</a:t>
            </a:r>
            <a:r>
              <a:rPr lang="en-US" sz="3000" b="0" i="0" u="none" dirty="0">
                <a:solidFill>
                  <a:srgbClr val="000000"/>
                </a:solidFill>
                <a:latin typeface="Times New Roman"/>
                <a:ea typeface="Times New Roman"/>
                <a:cs typeface="Times New Roman"/>
                <a:sym typeface="Times New Roman"/>
              </a:rPr>
              <a:t> </a:t>
            </a:r>
            <a:r>
              <a:rPr lang="en-US" sz="3000" b="0" i="0" u="none" dirty="0" err="1">
                <a:solidFill>
                  <a:srgbClr val="000000"/>
                </a:solidFill>
                <a:latin typeface="Times New Roman"/>
                <a:ea typeface="Times New Roman"/>
                <a:cs typeface="Times New Roman"/>
                <a:sym typeface="Times New Roman"/>
              </a:rPr>
              <a:t>gian</a:t>
            </a:r>
            <a:r>
              <a:rPr lang="en-US" sz="3000" b="0" i="0" u="none" dirty="0">
                <a:solidFill>
                  <a:srgbClr val="000000"/>
                </a:solidFill>
                <a:latin typeface="Times New Roman"/>
                <a:ea typeface="Times New Roman"/>
                <a:cs typeface="Times New Roman"/>
                <a:sym typeface="Times New Roman"/>
              </a:rPr>
              <a:t>.</a:t>
            </a:r>
            <a:endParaRPr dirty="0"/>
          </a:p>
          <a:p>
            <a:pPr marL="0" marR="0" lvl="0" indent="0" algn="l" rtl="0">
              <a:lnSpc>
                <a:spcPct val="100000"/>
              </a:lnSpc>
              <a:spcBef>
                <a:spcPts val="0"/>
              </a:spcBef>
              <a:spcAft>
                <a:spcPts val="0"/>
              </a:spcAft>
              <a:buNone/>
            </a:pPr>
            <a:endParaRPr sz="3000" b="0" i="0" u="none" dirty="0">
              <a:solidFill>
                <a:srgbClr val="000000"/>
              </a:solidFill>
              <a:latin typeface="Times New Roman"/>
              <a:ea typeface="Times New Roman"/>
              <a:cs typeface="Times New Roman"/>
              <a:sym typeface="Times New Roman"/>
            </a:endParaRPr>
          </a:p>
        </p:txBody>
      </p:sp>
      <p:sp>
        <p:nvSpPr>
          <p:cNvPr id="4" name="Google Shape;168;p2">
            <a:extLst>
              <a:ext uri="{FF2B5EF4-FFF2-40B4-BE49-F238E27FC236}">
                <a16:creationId xmlns:a16="http://schemas.microsoft.com/office/drawing/2014/main" id="{AF5849F7-5F56-45F1-99A8-54B77853A914}"/>
              </a:ext>
            </a:extLst>
          </p:cNvPr>
          <p:cNvSpPr txBox="1">
            <a:spLocks/>
          </p:cNvSpPr>
          <p:nvPr/>
        </p:nvSpPr>
        <p:spPr>
          <a:xfrm>
            <a:off x="287337" y="361966"/>
            <a:ext cx="8569326" cy="790559"/>
          </a:xfrm>
          <a:prstGeom prst="rect">
            <a:avLst/>
          </a:prstGeom>
          <a:solidFill>
            <a:srgbClr val="F3A074"/>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100"/>
              <a:buFont typeface="Times New Roman"/>
              <a:buNone/>
              <a:defRPr sz="4100" b="1"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r>
              <a:rPr lang="vi-VN" sz="2400" dirty="0">
                <a:solidFill>
                  <a:srgbClr val="00B0F0"/>
                </a:solidFill>
                <a:latin typeface="Tahoma" panose="020B0604030504040204" pitchFamily="34" charset="0"/>
                <a:ea typeface="Tahoma" panose="020B0604030504040204" pitchFamily="34" charset="0"/>
                <a:cs typeface="Tahoma" panose="020B0604030504040204" pitchFamily="34" charset="0"/>
              </a:rPr>
              <a:t>TRẠNG THÁI TÂM LÝ CỦA KHÁCH HÀNG, NGƯỜI BỆNH</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47"/>
          <p:cNvSpPr txBox="1"/>
          <p:nvPr/>
        </p:nvSpPr>
        <p:spPr>
          <a:xfrm>
            <a:off x="357187" y="2243444"/>
            <a:ext cx="8521700" cy="3252172"/>
          </a:xfrm>
          <a:prstGeom prst="rect">
            <a:avLst/>
          </a:prstGeom>
          <a:noFill/>
          <a:ln w="63500" cap="flat" cmpd="thickThin">
            <a:noFill/>
            <a:prstDash val="solid"/>
            <a:miter lim="800000"/>
            <a:headEnd type="none" w="sm" len="sm"/>
            <a:tailEnd type="none" w="sm" len="sm"/>
          </a:ln>
          <a:effectLst>
            <a:outerShdw blurRad="63500" dist="38100" dir="5400000">
              <a:srgbClr val="000000">
                <a:alpha val="34901"/>
              </a:srgbClr>
            </a:outerShdw>
          </a:effectLst>
        </p:spPr>
        <p:txBody>
          <a:bodyPr spcFirstLastPara="1" wrap="square" lIns="0" tIns="203200" rIns="0" bIns="0" anchor="ctr" anchorCtr="0">
            <a:spAutoFit/>
          </a:bodyPr>
          <a:lstStyle/>
          <a:p>
            <a:pPr marL="469900" marR="0" lvl="0" indent="0" algn="l" rtl="0">
              <a:lnSpc>
                <a:spcPct val="100000"/>
              </a:lnSpc>
              <a:spcBef>
                <a:spcPts val="0"/>
              </a:spcBef>
              <a:spcAft>
                <a:spcPts val="0"/>
              </a:spcAft>
              <a:buClr>
                <a:srgbClr val="FFFFFF"/>
              </a:buClr>
              <a:buSzPts val="3300"/>
              <a:buFont typeface="Times New Roman"/>
              <a:buNone/>
            </a:pPr>
            <a:r>
              <a:rPr lang="en-US" sz="3300" b="0" i="1" u="none" dirty="0" err="1">
                <a:solidFill>
                  <a:schemeClr val="tx1"/>
                </a:solidFill>
                <a:latin typeface="Times New Roman"/>
                <a:ea typeface="Times New Roman"/>
                <a:cs typeface="Times New Roman"/>
                <a:sym typeface="Times New Roman"/>
              </a:rPr>
              <a:t>Ứng</a:t>
            </a:r>
            <a:r>
              <a:rPr lang="en-US" sz="3300" b="0" i="1" u="none" dirty="0">
                <a:solidFill>
                  <a:schemeClr val="tx1"/>
                </a:solidFill>
                <a:latin typeface="Times New Roman"/>
                <a:ea typeface="Times New Roman"/>
                <a:cs typeface="Times New Roman"/>
                <a:sym typeface="Times New Roman"/>
              </a:rPr>
              <a:t> </a:t>
            </a:r>
            <a:r>
              <a:rPr lang="en-US" sz="3300" b="0" i="1" u="none" dirty="0" err="1">
                <a:solidFill>
                  <a:schemeClr val="tx1"/>
                </a:solidFill>
                <a:latin typeface="Times New Roman"/>
                <a:ea typeface="Times New Roman"/>
                <a:cs typeface="Times New Roman"/>
                <a:sym typeface="Times New Roman"/>
              </a:rPr>
              <a:t>xử</a:t>
            </a:r>
            <a:r>
              <a:rPr lang="en-US" sz="3300" b="0" i="1" u="none" dirty="0">
                <a:solidFill>
                  <a:schemeClr val="tx1"/>
                </a:solidFill>
                <a:latin typeface="Times New Roman"/>
                <a:ea typeface="Times New Roman"/>
                <a:cs typeface="Times New Roman"/>
                <a:sym typeface="Times New Roman"/>
              </a:rPr>
              <a:t> </a:t>
            </a:r>
            <a:r>
              <a:rPr lang="en-US" sz="3300" b="0" i="1" u="none" dirty="0" err="1">
                <a:solidFill>
                  <a:schemeClr val="tx1"/>
                </a:solidFill>
                <a:latin typeface="Times New Roman"/>
                <a:ea typeface="Times New Roman"/>
                <a:cs typeface="Times New Roman"/>
                <a:sym typeface="Times New Roman"/>
              </a:rPr>
              <a:t>chung</a:t>
            </a:r>
            <a:r>
              <a:rPr lang="en-US" sz="3300" b="0" i="1" u="none" dirty="0">
                <a:solidFill>
                  <a:schemeClr val="tx1"/>
                </a:solidFill>
                <a:latin typeface="Times New Roman"/>
                <a:ea typeface="Times New Roman"/>
                <a:cs typeface="Times New Roman"/>
                <a:sym typeface="Times New Roman"/>
              </a:rPr>
              <a:t> </a:t>
            </a:r>
            <a:r>
              <a:rPr lang="en-US" sz="3300" b="0" i="1" u="none" dirty="0" err="1">
                <a:solidFill>
                  <a:schemeClr val="tx1"/>
                </a:solidFill>
                <a:latin typeface="Times New Roman"/>
                <a:ea typeface="Times New Roman"/>
                <a:cs typeface="Times New Roman"/>
                <a:sym typeface="Times New Roman"/>
              </a:rPr>
              <a:t>của</a:t>
            </a:r>
            <a:r>
              <a:rPr lang="en-US" sz="3300" b="0" i="1" u="none" dirty="0">
                <a:solidFill>
                  <a:schemeClr val="tx1"/>
                </a:solidFill>
                <a:latin typeface="Times New Roman"/>
                <a:ea typeface="Times New Roman"/>
                <a:cs typeface="Times New Roman"/>
                <a:sym typeface="Times New Roman"/>
              </a:rPr>
              <a:t> </a:t>
            </a:r>
            <a:r>
              <a:rPr lang="en-US" sz="3300" b="0" i="1" u="none" dirty="0" err="1">
                <a:solidFill>
                  <a:schemeClr val="tx1"/>
                </a:solidFill>
                <a:latin typeface="Times New Roman"/>
                <a:ea typeface="Times New Roman"/>
                <a:cs typeface="Times New Roman"/>
                <a:sym typeface="Times New Roman"/>
              </a:rPr>
              <a:t>thầy</a:t>
            </a:r>
            <a:r>
              <a:rPr lang="en-US" sz="3300" b="0" i="1" u="none" dirty="0">
                <a:solidFill>
                  <a:schemeClr val="tx1"/>
                </a:solidFill>
                <a:latin typeface="Times New Roman"/>
                <a:ea typeface="Times New Roman"/>
                <a:cs typeface="Times New Roman"/>
                <a:sym typeface="Times New Roman"/>
              </a:rPr>
              <a:t> </a:t>
            </a:r>
            <a:r>
              <a:rPr lang="en-US" sz="3300" b="0" i="1" u="none" dirty="0" err="1">
                <a:solidFill>
                  <a:schemeClr val="tx1"/>
                </a:solidFill>
                <a:latin typeface="Times New Roman"/>
                <a:ea typeface="Times New Roman"/>
                <a:cs typeface="Times New Roman"/>
                <a:sym typeface="Times New Roman"/>
              </a:rPr>
              <a:t>thuốc</a:t>
            </a:r>
            <a:r>
              <a:rPr lang="en-US" sz="3300" b="0" i="1" u="none" dirty="0">
                <a:solidFill>
                  <a:schemeClr val="tx1"/>
                </a:solidFill>
                <a:latin typeface="Times New Roman"/>
                <a:ea typeface="Times New Roman"/>
                <a:cs typeface="Times New Roman"/>
                <a:sym typeface="Times New Roman"/>
              </a:rPr>
              <a:t>:                              </a:t>
            </a:r>
            <a:r>
              <a:rPr lang="en-US" sz="3300" dirty="0" err="1">
                <a:solidFill>
                  <a:schemeClr val="tx1"/>
                </a:solidFill>
                <a:latin typeface="Times New Roman"/>
                <a:ea typeface="Times New Roman"/>
                <a:cs typeface="Times New Roman"/>
                <a:sym typeface="Times New Roman"/>
              </a:rPr>
              <a:t>K</a:t>
            </a:r>
            <a:r>
              <a:rPr lang="en-US" sz="3300" b="0" i="0" u="none" dirty="0" err="1">
                <a:solidFill>
                  <a:schemeClr val="tx1"/>
                </a:solidFill>
                <a:latin typeface="Times New Roman"/>
                <a:ea typeface="Times New Roman"/>
                <a:cs typeface="Times New Roman"/>
                <a:sym typeface="Times New Roman"/>
              </a:rPr>
              <a:t>iên</a:t>
            </a:r>
            <a:r>
              <a:rPr lang="en-US" sz="3300" b="0" i="0" u="none" dirty="0">
                <a:solidFill>
                  <a:schemeClr val="tx1"/>
                </a:solidFill>
                <a:latin typeface="Times New Roman"/>
                <a:ea typeface="Times New Roman"/>
                <a:cs typeface="Times New Roman"/>
                <a:sym typeface="Times New Roman"/>
              </a:rPr>
              <a:t> </a:t>
            </a:r>
            <a:r>
              <a:rPr lang="en-US" sz="3300" b="0" i="0" u="none" dirty="0" err="1">
                <a:solidFill>
                  <a:schemeClr val="tx1"/>
                </a:solidFill>
                <a:latin typeface="Times New Roman"/>
                <a:ea typeface="Times New Roman"/>
                <a:cs typeface="Times New Roman"/>
                <a:sym typeface="Times New Roman"/>
              </a:rPr>
              <a:t>nhẫn</a:t>
            </a:r>
            <a:r>
              <a:rPr lang="en-US" sz="3300" b="0" i="0" u="none" dirty="0">
                <a:solidFill>
                  <a:schemeClr val="tx1"/>
                </a:solidFill>
                <a:latin typeface="Times New Roman"/>
                <a:ea typeface="Times New Roman"/>
                <a:cs typeface="Times New Roman"/>
                <a:sym typeface="Times New Roman"/>
              </a:rPr>
              <a:t> </a:t>
            </a:r>
            <a:r>
              <a:rPr lang="en-US" sz="3300" b="0" i="0" u="none" dirty="0" err="1">
                <a:solidFill>
                  <a:schemeClr val="tx1"/>
                </a:solidFill>
                <a:latin typeface="Times New Roman"/>
                <a:ea typeface="Times New Roman"/>
                <a:cs typeface="Times New Roman"/>
                <a:sym typeface="Times New Roman"/>
              </a:rPr>
              <a:t>lắng</a:t>
            </a:r>
            <a:r>
              <a:rPr lang="en-US" sz="3300" b="0" i="0" u="none" dirty="0">
                <a:solidFill>
                  <a:schemeClr val="tx1"/>
                </a:solidFill>
                <a:latin typeface="Times New Roman"/>
                <a:ea typeface="Times New Roman"/>
                <a:cs typeface="Times New Roman"/>
                <a:sym typeface="Times New Roman"/>
              </a:rPr>
              <a:t> </a:t>
            </a:r>
            <a:r>
              <a:rPr lang="en-US" sz="3300" b="0" i="0" u="none" dirty="0" err="1">
                <a:solidFill>
                  <a:schemeClr val="tx1"/>
                </a:solidFill>
                <a:latin typeface="Times New Roman"/>
                <a:ea typeface="Times New Roman"/>
                <a:cs typeface="Times New Roman"/>
                <a:sym typeface="Times New Roman"/>
              </a:rPr>
              <a:t>nghe</a:t>
            </a:r>
            <a:r>
              <a:rPr lang="en-US" sz="3300" b="0" i="0" u="none" dirty="0">
                <a:solidFill>
                  <a:schemeClr val="tx1"/>
                </a:solidFill>
                <a:latin typeface="Times New Roman"/>
                <a:ea typeface="Times New Roman"/>
                <a:cs typeface="Times New Roman"/>
                <a:sym typeface="Times New Roman"/>
              </a:rPr>
              <a:t> </a:t>
            </a:r>
            <a:r>
              <a:rPr lang="en-US" sz="3300" b="0" i="0" u="none" dirty="0" err="1">
                <a:solidFill>
                  <a:schemeClr val="tx1"/>
                </a:solidFill>
                <a:latin typeface="Times New Roman"/>
                <a:ea typeface="Times New Roman"/>
                <a:cs typeface="Times New Roman"/>
                <a:sym typeface="Times New Roman"/>
              </a:rPr>
              <a:t>chọn</a:t>
            </a:r>
            <a:r>
              <a:rPr lang="en-US" sz="3300" b="0" i="0" u="none" dirty="0">
                <a:solidFill>
                  <a:schemeClr val="tx1"/>
                </a:solidFill>
                <a:latin typeface="Times New Roman"/>
                <a:ea typeface="Times New Roman"/>
                <a:cs typeface="Times New Roman"/>
                <a:sym typeface="Times New Roman"/>
              </a:rPr>
              <a:t> </a:t>
            </a:r>
            <a:r>
              <a:rPr lang="en-US" sz="3300" b="0" i="0" u="none" dirty="0" err="1">
                <a:solidFill>
                  <a:schemeClr val="tx1"/>
                </a:solidFill>
                <a:latin typeface="Times New Roman"/>
                <a:ea typeface="Times New Roman"/>
                <a:cs typeface="Times New Roman"/>
                <a:sym typeface="Times New Roman"/>
              </a:rPr>
              <a:t>lọc</a:t>
            </a:r>
            <a:r>
              <a:rPr lang="en-US" sz="3300" b="0" i="0" u="none" dirty="0">
                <a:solidFill>
                  <a:schemeClr val="tx1"/>
                </a:solidFill>
                <a:latin typeface="Times New Roman"/>
                <a:ea typeface="Times New Roman"/>
                <a:cs typeface="Times New Roman"/>
                <a:sym typeface="Times New Roman"/>
              </a:rPr>
              <a:t> </a:t>
            </a:r>
            <a:r>
              <a:rPr lang="en-US" sz="3300" b="0" i="0" u="none" dirty="0" err="1">
                <a:solidFill>
                  <a:schemeClr val="tx1"/>
                </a:solidFill>
                <a:latin typeface="Times New Roman"/>
                <a:ea typeface="Times New Roman"/>
                <a:cs typeface="Times New Roman"/>
                <a:sym typeface="Times New Roman"/>
              </a:rPr>
              <a:t>cái</a:t>
            </a:r>
            <a:r>
              <a:rPr lang="en-US" sz="3300" b="0" i="0" u="none" dirty="0">
                <a:solidFill>
                  <a:schemeClr val="tx1"/>
                </a:solidFill>
                <a:latin typeface="Times New Roman"/>
                <a:ea typeface="Times New Roman"/>
                <a:cs typeface="Times New Roman"/>
                <a:sym typeface="Times New Roman"/>
              </a:rPr>
              <a:t> </a:t>
            </a:r>
            <a:r>
              <a:rPr lang="en-US" sz="3300" b="0" i="0" u="none" dirty="0" err="1">
                <a:solidFill>
                  <a:schemeClr val="tx1"/>
                </a:solidFill>
                <a:latin typeface="Times New Roman"/>
                <a:ea typeface="Times New Roman"/>
                <a:cs typeface="Times New Roman"/>
                <a:sym typeface="Times New Roman"/>
              </a:rPr>
              <a:t>chính</a:t>
            </a:r>
            <a:r>
              <a:rPr lang="en-US" sz="3300" b="0" i="0" u="none" dirty="0">
                <a:solidFill>
                  <a:schemeClr val="tx1"/>
                </a:solidFill>
                <a:latin typeface="Times New Roman"/>
                <a:ea typeface="Times New Roman"/>
                <a:cs typeface="Times New Roman"/>
                <a:sym typeface="Times New Roman"/>
              </a:rPr>
              <a:t>, </a:t>
            </a:r>
            <a:r>
              <a:rPr lang="en-US" sz="3300" b="0" i="0" u="none" dirty="0" err="1">
                <a:solidFill>
                  <a:schemeClr val="tx1"/>
                </a:solidFill>
                <a:latin typeface="Times New Roman"/>
                <a:ea typeface="Times New Roman"/>
                <a:cs typeface="Times New Roman"/>
                <a:sym typeface="Times New Roman"/>
              </a:rPr>
              <a:t>vừa</a:t>
            </a:r>
            <a:r>
              <a:rPr lang="en-US" sz="3300" b="0" i="0" u="none" dirty="0">
                <a:solidFill>
                  <a:schemeClr val="tx1"/>
                </a:solidFill>
                <a:latin typeface="Times New Roman"/>
                <a:ea typeface="Times New Roman"/>
                <a:cs typeface="Times New Roman"/>
                <a:sym typeface="Times New Roman"/>
              </a:rPr>
              <a:t> </a:t>
            </a:r>
            <a:r>
              <a:rPr lang="en-US" sz="3300" b="0" i="0" u="none" dirty="0" err="1">
                <a:solidFill>
                  <a:schemeClr val="tx1"/>
                </a:solidFill>
                <a:latin typeface="Times New Roman"/>
                <a:ea typeface="Times New Roman"/>
                <a:cs typeface="Times New Roman"/>
                <a:sym typeface="Times New Roman"/>
              </a:rPr>
              <a:t>nghe</a:t>
            </a:r>
            <a:r>
              <a:rPr lang="en-US" sz="3300" b="0" i="0" u="none" dirty="0">
                <a:solidFill>
                  <a:schemeClr val="tx1"/>
                </a:solidFill>
                <a:latin typeface="Times New Roman"/>
                <a:ea typeface="Times New Roman"/>
                <a:cs typeface="Times New Roman"/>
                <a:sym typeface="Times New Roman"/>
              </a:rPr>
              <a:t> </a:t>
            </a:r>
            <a:r>
              <a:rPr lang="en-US" sz="3300" b="0" i="0" u="none" dirty="0" err="1">
                <a:solidFill>
                  <a:schemeClr val="tx1"/>
                </a:solidFill>
                <a:latin typeface="Times New Roman"/>
                <a:ea typeface="Times New Roman"/>
                <a:cs typeface="Times New Roman"/>
                <a:sym typeface="Times New Roman"/>
              </a:rPr>
              <a:t>vừa</a:t>
            </a:r>
            <a:r>
              <a:rPr lang="en-US" sz="3300" b="0" i="0" u="none" dirty="0">
                <a:solidFill>
                  <a:schemeClr val="tx1"/>
                </a:solidFill>
                <a:latin typeface="Times New Roman"/>
                <a:ea typeface="Times New Roman"/>
                <a:cs typeface="Times New Roman"/>
                <a:sym typeface="Times New Roman"/>
              </a:rPr>
              <a:t> </a:t>
            </a:r>
            <a:r>
              <a:rPr lang="en-US" sz="3300" b="0" i="0" u="none" dirty="0" err="1">
                <a:solidFill>
                  <a:schemeClr val="tx1"/>
                </a:solidFill>
                <a:latin typeface="Times New Roman"/>
                <a:ea typeface="Times New Roman"/>
                <a:cs typeface="Times New Roman"/>
                <a:sym typeface="Times New Roman"/>
              </a:rPr>
              <a:t>suy</a:t>
            </a:r>
            <a:r>
              <a:rPr lang="en-US" sz="3300" b="0" i="0" u="none" dirty="0">
                <a:solidFill>
                  <a:schemeClr val="tx1"/>
                </a:solidFill>
                <a:latin typeface="Times New Roman"/>
                <a:ea typeface="Times New Roman"/>
                <a:cs typeface="Times New Roman"/>
                <a:sym typeface="Times New Roman"/>
              </a:rPr>
              <a:t> </a:t>
            </a:r>
            <a:r>
              <a:rPr lang="en-US" sz="3300" b="0" i="0" u="none" dirty="0" err="1">
                <a:solidFill>
                  <a:schemeClr val="tx1"/>
                </a:solidFill>
                <a:latin typeface="Times New Roman"/>
                <a:ea typeface="Times New Roman"/>
                <a:cs typeface="Times New Roman"/>
                <a:sym typeface="Times New Roman"/>
              </a:rPr>
              <a:t>nghĩ</a:t>
            </a:r>
            <a:r>
              <a:rPr lang="en-US" sz="3300" b="0" i="0" u="none" dirty="0">
                <a:solidFill>
                  <a:schemeClr val="tx1"/>
                </a:solidFill>
                <a:latin typeface="Times New Roman"/>
                <a:ea typeface="Times New Roman"/>
                <a:cs typeface="Times New Roman"/>
                <a:sym typeface="Times New Roman"/>
              </a:rPr>
              <a:t>  </a:t>
            </a:r>
            <a:r>
              <a:rPr lang="en-US" sz="3300" b="0" i="0" u="none" dirty="0" err="1">
                <a:solidFill>
                  <a:schemeClr val="tx1"/>
                </a:solidFill>
                <a:latin typeface="Times New Roman"/>
                <a:ea typeface="Times New Roman"/>
                <a:cs typeface="Times New Roman"/>
                <a:sym typeface="Times New Roman"/>
              </a:rPr>
              <a:t>để</a:t>
            </a:r>
            <a:r>
              <a:rPr lang="en-US" sz="3300" b="0" i="0" u="none" dirty="0">
                <a:solidFill>
                  <a:schemeClr val="tx1"/>
                </a:solidFill>
                <a:latin typeface="Times New Roman"/>
                <a:ea typeface="Times New Roman"/>
                <a:cs typeface="Times New Roman"/>
                <a:sym typeface="Times New Roman"/>
              </a:rPr>
              <a:t> </a:t>
            </a:r>
            <a:r>
              <a:rPr lang="en-US" sz="3300" b="0" i="0" u="none" dirty="0" err="1">
                <a:solidFill>
                  <a:schemeClr val="tx1"/>
                </a:solidFill>
                <a:latin typeface="Times New Roman"/>
                <a:ea typeface="Times New Roman"/>
                <a:cs typeface="Times New Roman"/>
                <a:sym typeface="Times New Roman"/>
              </a:rPr>
              <a:t>trở</a:t>
            </a:r>
            <a:r>
              <a:rPr lang="en-US" sz="3300" b="0" i="0" u="none" dirty="0">
                <a:solidFill>
                  <a:schemeClr val="tx1"/>
                </a:solidFill>
                <a:latin typeface="Times New Roman"/>
                <a:ea typeface="Times New Roman"/>
                <a:cs typeface="Times New Roman"/>
                <a:sym typeface="Times New Roman"/>
              </a:rPr>
              <a:t> </a:t>
            </a:r>
            <a:r>
              <a:rPr lang="en-US" sz="3300" b="0" i="0" u="none" dirty="0" err="1">
                <a:solidFill>
                  <a:schemeClr val="tx1"/>
                </a:solidFill>
                <a:latin typeface="Times New Roman"/>
                <a:ea typeface="Times New Roman"/>
                <a:cs typeface="Times New Roman"/>
                <a:sym typeface="Times New Roman"/>
              </a:rPr>
              <a:t>thành</a:t>
            </a:r>
            <a:r>
              <a:rPr lang="en-US" sz="3300" b="0" i="0" u="none" dirty="0">
                <a:solidFill>
                  <a:schemeClr val="tx1"/>
                </a:solidFill>
                <a:latin typeface="Times New Roman"/>
                <a:ea typeface="Times New Roman"/>
                <a:cs typeface="Times New Roman"/>
                <a:sym typeface="Times New Roman"/>
              </a:rPr>
              <a:t> </a:t>
            </a:r>
            <a:r>
              <a:rPr lang="en-US" sz="3300" b="0" i="0" u="none" dirty="0" err="1">
                <a:solidFill>
                  <a:schemeClr val="tx1"/>
                </a:solidFill>
                <a:latin typeface="Times New Roman"/>
                <a:ea typeface="Times New Roman"/>
                <a:cs typeface="Times New Roman"/>
                <a:sym typeface="Times New Roman"/>
              </a:rPr>
              <a:t>tài</a:t>
            </a:r>
            <a:r>
              <a:rPr lang="en-US" sz="3300" b="0" i="0" u="none" dirty="0">
                <a:solidFill>
                  <a:schemeClr val="tx1"/>
                </a:solidFill>
                <a:latin typeface="Times New Roman"/>
                <a:ea typeface="Times New Roman"/>
                <a:cs typeface="Times New Roman"/>
                <a:sym typeface="Times New Roman"/>
              </a:rPr>
              <a:t> </a:t>
            </a:r>
            <a:r>
              <a:rPr lang="en-US" sz="3300" b="0" i="0" u="none" dirty="0" err="1">
                <a:solidFill>
                  <a:schemeClr val="tx1"/>
                </a:solidFill>
                <a:latin typeface="Times New Roman"/>
                <a:ea typeface="Times New Roman"/>
                <a:cs typeface="Times New Roman"/>
                <a:sym typeface="Times New Roman"/>
              </a:rPr>
              <a:t>liệu</a:t>
            </a:r>
            <a:r>
              <a:rPr lang="en-US" sz="3300" b="0" i="0" u="none" dirty="0">
                <a:solidFill>
                  <a:schemeClr val="tx1"/>
                </a:solidFill>
                <a:latin typeface="Times New Roman"/>
                <a:ea typeface="Times New Roman"/>
                <a:cs typeface="Times New Roman"/>
                <a:sym typeface="Times New Roman"/>
              </a:rPr>
              <a:t> </a:t>
            </a:r>
            <a:r>
              <a:rPr lang="en-US" sz="3300" b="0" i="0" u="none" dirty="0" err="1">
                <a:solidFill>
                  <a:schemeClr val="tx1"/>
                </a:solidFill>
                <a:latin typeface="Times New Roman"/>
                <a:ea typeface="Times New Roman"/>
                <a:cs typeface="Times New Roman"/>
                <a:sym typeface="Times New Roman"/>
              </a:rPr>
              <a:t>cho</a:t>
            </a:r>
            <a:r>
              <a:rPr lang="en-US" sz="3300" b="0" i="0" u="none" dirty="0">
                <a:solidFill>
                  <a:schemeClr val="tx1"/>
                </a:solidFill>
                <a:latin typeface="Times New Roman"/>
                <a:ea typeface="Times New Roman"/>
                <a:cs typeface="Times New Roman"/>
                <a:sym typeface="Times New Roman"/>
              </a:rPr>
              <a:t> </a:t>
            </a:r>
            <a:r>
              <a:rPr lang="en-US" sz="3300" b="0" i="0" u="none" dirty="0" err="1">
                <a:solidFill>
                  <a:schemeClr val="tx1"/>
                </a:solidFill>
                <a:latin typeface="Times New Roman"/>
                <a:ea typeface="Times New Roman"/>
                <a:cs typeface="Times New Roman"/>
                <a:sym typeface="Times New Roman"/>
              </a:rPr>
              <a:t>chẩn</a:t>
            </a:r>
            <a:r>
              <a:rPr lang="en-US" sz="3300" b="0" i="0" u="none" dirty="0">
                <a:solidFill>
                  <a:schemeClr val="tx1"/>
                </a:solidFill>
                <a:latin typeface="Times New Roman"/>
                <a:ea typeface="Times New Roman"/>
                <a:cs typeface="Times New Roman"/>
                <a:sym typeface="Times New Roman"/>
              </a:rPr>
              <a:t> </a:t>
            </a:r>
            <a:r>
              <a:rPr lang="en-US" sz="3300" b="0" i="0" u="none" dirty="0" err="1">
                <a:solidFill>
                  <a:schemeClr val="tx1"/>
                </a:solidFill>
                <a:latin typeface="Times New Roman"/>
                <a:ea typeface="Times New Roman"/>
                <a:cs typeface="Times New Roman"/>
                <a:sym typeface="Times New Roman"/>
              </a:rPr>
              <a:t>đoán</a:t>
            </a:r>
            <a:r>
              <a:rPr lang="en-US" sz="3300" b="0" i="0" u="none" dirty="0">
                <a:solidFill>
                  <a:schemeClr val="tx1"/>
                </a:solidFill>
                <a:latin typeface="Times New Roman"/>
                <a:ea typeface="Times New Roman"/>
                <a:cs typeface="Times New Roman"/>
                <a:sym typeface="Times New Roman"/>
              </a:rPr>
              <a:t> </a:t>
            </a:r>
            <a:r>
              <a:rPr lang="en-US" sz="3300" b="0" i="0" u="none" dirty="0" err="1">
                <a:solidFill>
                  <a:schemeClr val="tx1"/>
                </a:solidFill>
                <a:latin typeface="Times New Roman"/>
                <a:ea typeface="Times New Roman"/>
                <a:cs typeface="Times New Roman"/>
                <a:sym typeface="Times New Roman"/>
              </a:rPr>
              <a:t>và</a:t>
            </a:r>
            <a:r>
              <a:rPr lang="en-US" sz="3300" b="0" i="0" u="none" dirty="0">
                <a:solidFill>
                  <a:schemeClr val="tx1"/>
                </a:solidFill>
                <a:latin typeface="Times New Roman"/>
                <a:ea typeface="Times New Roman"/>
                <a:cs typeface="Times New Roman"/>
                <a:sym typeface="Times New Roman"/>
              </a:rPr>
              <a:t> </a:t>
            </a:r>
            <a:r>
              <a:rPr lang="en-US" sz="3300" b="0" i="0" u="none" dirty="0" err="1">
                <a:solidFill>
                  <a:schemeClr val="tx1"/>
                </a:solidFill>
                <a:latin typeface="Times New Roman"/>
                <a:ea typeface="Times New Roman"/>
                <a:cs typeface="Times New Roman"/>
                <a:sym typeface="Times New Roman"/>
              </a:rPr>
              <a:t>điều</a:t>
            </a:r>
            <a:r>
              <a:rPr lang="en-US" sz="3300" b="0" i="0" u="none" dirty="0">
                <a:solidFill>
                  <a:schemeClr val="tx1"/>
                </a:solidFill>
                <a:latin typeface="Times New Roman"/>
                <a:ea typeface="Times New Roman"/>
                <a:cs typeface="Times New Roman"/>
                <a:sym typeface="Times New Roman"/>
              </a:rPr>
              <a:t> </a:t>
            </a:r>
            <a:r>
              <a:rPr lang="en-US" sz="3300" b="0" i="0" u="none" dirty="0" err="1">
                <a:solidFill>
                  <a:schemeClr val="tx1"/>
                </a:solidFill>
                <a:latin typeface="Times New Roman"/>
                <a:ea typeface="Times New Roman"/>
                <a:cs typeface="Times New Roman"/>
                <a:sym typeface="Times New Roman"/>
              </a:rPr>
              <a:t>trị</a:t>
            </a:r>
            <a:r>
              <a:rPr lang="en-US" sz="3300" b="0" i="0" u="none" dirty="0">
                <a:solidFill>
                  <a:schemeClr val="tx1"/>
                </a:solidFill>
                <a:latin typeface="Times New Roman"/>
                <a:ea typeface="Times New Roman"/>
                <a:cs typeface="Times New Roman"/>
                <a:sym typeface="Times New Roman"/>
              </a:rPr>
              <a:t>, </a:t>
            </a:r>
            <a:r>
              <a:rPr lang="en-US" sz="3300" b="0" i="0" u="none" dirty="0" err="1">
                <a:solidFill>
                  <a:schemeClr val="tx1"/>
                </a:solidFill>
                <a:latin typeface="Times New Roman"/>
                <a:ea typeface="Times New Roman"/>
                <a:cs typeface="Times New Roman"/>
                <a:sym typeface="Times New Roman"/>
              </a:rPr>
              <a:t>không</a:t>
            </a:r>
            <a:r>
              <a:rPr lang="en-US" sz="3300" b="0" i="0" u="none" dirty="0">
                <a:solidFill>
                  <a:schemeClr val="tx1"/>
                </a:solidFill>
                <a:latin typeface="Times New Roman"/>
                <a:ea typeface="Times New Roman"/>
                <a:cs typeface="Times New Roman"/>
                <a:sym typeface="Times New Roman"/>
              </a:rPr>
              <a:t> </a:t>
            </a:r>
            <a:r>
              <a:rPr lang="en-US" sz="3300" b="0" i="0" u="none" dirty="0" err="1">
                <a:solidFill>
                  <a:schemeClr val="tx1"/>
                </a:solidFill>
                <a:latin typeface="Times New Roman"/>
                <a:ea typeface="Times New Roman"/>
                <a:cs typeface="Times New Roman"/>
                <a:sym typeface="Times New Roman"/>
              </a:rPr>
              <a:t>nên</a:t>
            </a:r>
            <a:r>
              <a:rPr lang="en-US" sz="3300" b="0" i="0" u="none" dirty="0">
                <a:solidFill>
                  <a:schemeClr val="tx1"/>
                </a:solidFill>
                <a:latin typeface="Times New Roman"/>
                <a:ea typeface="Times New Roman"/>
                <a:cs typeface="Times New Roman"/>
                <a:sym typeface="Times New Roman"/>
              </a:rPr>
              <a:t> </a:t>
            </a:r>
            <a:r>
              <a:rPr lang="en-US" sz="3300" b="0" i="0" u="none" dirty="0" err="1">
                <a:solidFill>
                  <a:schemeClr val="tx1"/>
                </a:solidFill>
                <a:latin typeface="Times New Roman"/>
                <a:ea typeface="Times New Roman"/>
                <a:cs typeface="Times New Roman"/>
                <a:sym typeface="Times New Roman"/>
              </a:rPr>
              <a:t>cáu</a:t>
            </a:r>
            <a:r>
              <a:rPr lang="en-US" sz="3300" b="0" i="0" u="none" dirty="0">
                <a:solidFill>
                  <a:schemeClr val="tx1"/>
                </a:solidFill>
                <a:latin typeface="Times New Roman"/>
                <a:ea typeface="Times New Roman"/>
                <a:cs typeface="Times New Roman"/>
                <a:sym typeface="Times New Roman"/>
              </a:rPr>
              <a:t> </a:t>
            </a:r>
            <a:r>
              <a:rPr lang="en-US" sz="3300" b="0" i="0" u="none" dirty="0" err="1">
                <a:solidFill>
                  <a:schemeClr val="tx1"/>
                </a:solidFill>
                <a:latin typeface="Times New Roman"/>
                <a:ea typeface="Times New Roman"/>
                <a:cs typeface="Times New Roman"/>
                <a:sym typeface="Times New Roman"/>
              </a:rPr>
              <a:t>gắt,ngắt</a:t>
            </a:r>
            <a:r>
              <a:rPr lang="en-US" sz="3300" b="0" i="0" u="none" dirty="0">
                <a:solidFill>
                  <a:schemeClr val="tx1"/>
                </a:solidFill>
                <a:latin typeface="Times New Roman"/>
                <a:ea typeface="Times New Roman"/>
                <a:cs typeface="Times New Roman"/>
                <a:sym typeface="Times New Roman"/>
              </a:rPr>
              <a:t> </a:t>
            </a:r>
            <a:r>
              <a:rPr lang="en-US" sz="3300" b="0" i="0" u="none" dirty="0" err="1">
                <a:solidFill>
                  <a:schemeClr val="tx1"/>
                </a:solidFill>
                <a:latin typeface="Times New Roman"/>
                <a:ea typeface="Times New Roman"/>
                <a:cs typeface="Times New Roman"/>
                <a:sym typeface="Times New Roman"/>
              </a:rPr>
              <a:t>lời</a:t>
            </a:r>
            <a:r>
              <a:rPr lang="en-US" sz="3300" b="0" i="0" u="none" dirty="0">
                <a:solidFill>
                  <a:schemeClr val="tx1"/>
                </a:solidFill>
                <a:latin typeface="Times New Roman"/>
                <a:ea typeface="Times New Roman"/>
                <a:cs typeface="Times New Roman"/>
                <a:sym typeface="Times New Roman"/>
              </a:rPr>
              <a:t> </a:t>
            </a:r>
            <a:r>
              <a:rPr lang="en-US" sz="3300" b="0" i="0" u="none" dirty="0" err="1">
                <a:solidFill>
                  <a:schemeClr val="tx1"/>
                </a:solidFill>
                <a:latin typeface="Times New Roman"/>
                <a:ea typeface="Times New Roman"/>
                <a:cs typeface="Times New Roman"/>
                <a:sym typeface="Times New Roman"/>
              </a:rPr>
              <a:t>người</a:t>
            </a:r>
            <a:r>
              <a:rPr lang="en-US" sz="3300" b="0" i="0" u="none" dirty="0">
                <a:solidFill>
                  <a:schemeClr val="tx1"/>
                </a:solidFill>
                <a:latin typeface="Times New Roman"/>
                <a:ea typeface="Times New Roman"/>
                <a:cs typeface="Times New Roman"/>
                <a:sym typeface="Times New Roman"/>
              </a:rPr>
              <a:t> </a:t>
            </a:r>
            <a:r>
              <a:rPr lang="en-US" sz="3300" b="0" i="0" u="none" dirty="0" err="1">
                <a:solidFill>
                  <a:schemeClr val="tx1"/>
                </a:solidFill>
                <a:latin typeface="Times New Roman"/>
                <a:ea typeface="Times New Roman"/>
                <a:cs typeface="Times New Roman"/>
                <a:sym typeface="Times New Roman"/>
              </a:rPr>
              <a:t>bệnh</a:t>
            </a:r>
            <a:r>
              <a:rPr lang="en-US" sz="3300" b="0" i="0" u="none" dirty="0">
                <a:solidFill>
                  <a:schemeClr val="tx1"/>
                </a:solidFill>
                <a:latin typeface="Times New Roman"/>
                <a:ea typeface="Times New Roman"/>
                <a:cs typeface="Times New Roman"/>
                <a:sym typeface="Times New Roman"/>
              </a:rPr>
              <a:t>.</a:t>
            </a:r>
            <a:endParaRPr dirty="0">
              <a:solidFill>
                <a:schemeClr val="tx1"/>
              </a:solidFill>
            </a:endParaRPr>
          </a:p>
          <a:p>
            <a:pPr marL="0" marR="0" lvl="0" indent="0" algn="l" rtl="0">
              <a:lnSpc>
                <a:spcPct val="100000"/>
              </a:lnSpc>
              <a:spcBef>
                <a:spcPts val="0"/>
              </a:spcBef>
              <a:spcAft>
                <a:spcPts val="0"/>
              </a:spcAft>
              <a:buNone/>
            </a:pPr>
            <a:endParaRPr sz="3300" b="0" i="0" u="none" dirty="0">
              <a:solidFill>
                <a:srgbClr val="FFFFFF"/>
              </a:solidFill>
              <a:latin typeface="Times New Roman"/>
              <a:ea typeface="Times New Roman"/>
              <a:cs typeface="Times New Roman"/>
              <a:sym typeface="Times New Roman"/>
            </a:endParaRPr>
          </a:p>
        </p:txBody>
      </p:sp>
      <p:sp>
        <p:nvSpPr>
          <p:cNvPr id="4" name="Google Shape;168;p2">
            <a:extLst>
              <a:ext uri="{FF2B5EF4-FFF2-40B4-BE49-F238E27FC236}">
                <a16:creationId xmlns:a16="http://schemas.microsoft.com/office/drawing/2014/main" id="{F8F64157-30A4-456F-98FF-65AB9524867D}"/>
              </a:ext>
            </a:extLst>
          </p:cNvPr>
          <p:cNvSpPr txBox="1">
            <a:spLocks/>
          </p:cNvSpPr>
          <p:nvPr/>
        </p:nvSpPr>
        <p:spPr>
          <a:xfrm>
            <a:off x="309561" y="571825"/>
            <a:ext cx="8569326" cy="790559"/>
          </a:xfrm>
          <a:prstGeom prst="rect">
            <a:avLst/>
          </a:prstGeom>
          <a:solidFill>
            <a:srgbClr val="F3A074"/>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100"/>
              <a:buFont typeface="Times New Roman"/>
              <a:buNone/>
              <a:defRPr sz="4100" b="1"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r>
              <a:rPr lang="vi-VN" sz="2400" dirty="0">
                <a:solidFill>
                  <a:srgbClr val="00B0F0"/>
                </a:solidFill>
                <a:latin typeface="Tahoma" panose="020B0604030504040204" pitchFamily="34" charset="0"/>
                <a:ea typeface="Tahoma" panose="020B0604030504040204" pitchFamily="34" charset="0"/>
                <a:cs typeface="Tahoma" panose="020B0604030504040204" pitchFamily="34" charset="0"/>
              </a:rPr>
              <a:t>TRẠNG THÁI TÂM LÝ CỦA KHÁCH HÀNG, NGƯỜI BỆNH</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50"/>
          <p:cNvSpPr txBox="1"/>
          <p:nvPr/>
        </p:nvSpPr>
        <p:spPr>
          <a:xfrm>
            <a:off x="333376" y="1500171"/>
            <a:ext cx="8523287" cy="3606100"/>
          </a:xfrm>
          <a:prstGeom prst="rect">
            <a:avLst/>
          </a:prstGeom>
          <a:noFill/>
          <a:ln w="9525" cap="flat" cmpd="sng">
            <a:noFill/>
            <a:prstDash val="solid"/>
            <a:miter lim="800000"/>
            <a:headEnd type="none" w="sm" len="sm"/>
            <a:tailEnd type="none" w="sm" len="sm"/>
          </a:ln>
          <a:effectLst>
            <a:outerShdw blurRad="63500" dist="38100" dir="5400000">
              <a:srgbClr val="000000">
                <a:alpha val="34901"/>
              </a:srgbClr>
            </a:outerShdw>
          </a:effectLst>
        </p:spPr>
        <p:txBody>
          <a:bodyPr spcFirstLastPara="1" wrap="square" lIns="0" tIns="142225" rIns="0" bIns="0" anchor="t" anchorCtr="0">
            <a:spAutoFit/>
          </a:bodyPr>
          <a:lstStyle/>
          <a:p>
            <a:pPr marL="469900" marR="0" lvl="0" indent="0" algn="just" rtl="0">
              <a:lnSpc>
                <a:spcPct val="100000"/>
              </a:lnSpc>
              <a:spcAft>
                <a:spcPts val="0"/>
              </a:spcAft>
              <a:buClr>
                <a:srgbClr val="FFFFFF"/>
              </a:buClr>
              <a:buSzPts val="2900"/>
              <a:buFont typeface="Times New Roman"/>
              <a:buNone/>
            </a:pPr>
            <a:r>
              <a:rPr lang="en-US" sz="2900" b="1" i="1" u="none" dirty="0" err="1">
                <a:solidFill>
                  <a:schemeClr val="tx1"/>
                </a:solidFill>
                <a:latin typeface="Times New Roman"/>
                <a:ea typeface="Times New Roman"/>
                <a:cs typeface="Times New Roman"/>
                <a:sym typeface="Times New Roman"/>
              </a:rPr>
              <a:t>Người</a:t>
            </a:r>
            <a:r>
              <a:rPr lang="en-US" sz="2900" b="1" i="1" u="none" dirty="0">
                <a:solidFill>
                  <a:schemeClr val="tx1"/>
                </a:solidFill>
                <a:latin typeface="Times New Roman"/>
                <a:ea typeface="Times New Roman"/>
                <a:cs typeface="Times New Roman"/>
                <a:sym typeface="Times New Roman"/>
              </a:rPr>
              <a:t> </a:t>
            </a:r>
            <a:r>
              <a:rPr lang="en-US" sz="2900" b="1" i="1" u="none" dirty="0" err="1">
                <a:solidFill>
                  <a:schemeClr val="tx1"/>
                </a:solidFill>
                <a:latin typeface="Times New Roman"/>
                <a:ea typeface="Times New Roman"/>
                <a:cs typeface="Times New Roman"/>
                <a:sym typeface="Times New Roman"/>
              </a:rPr>
              <a:t>bệnh</a:t>
            </a:r>
            <a:r>
              <a:rPr lang="en-US" sz="2900" b="1" i="1" u="none" dirty="0">
                <a:solidFill>
                  <a:schemeClr val="tx1"/>
                </a:solidFill>
                <a:latin typeface="Times New Roman"/>
                <a:ea typeface="Times New Roman"/>
                <a:cs typeface="Times New Roman"/>
                <a:sym typeface="Times New Roman"/>
              </a:rPr>
              <a:t> </a:t>
            </a:r>
            <a:r>
              <a:rPr lang="en-US" sz="2900" b="1" i="1" u="none" dirty="0" err="1">
                <a:solidFill>
                  <a:schemeClr val="tx1"/>
                </a:solidFill>
                <a:latin typeface="Times New Roman"/>
                <a:ea typeface="Times New Roman"/>
                <a:cs typeface="Times New Roman"/>
                <a:sym typeface="Times New Roman"/>
              </a:rPr>
              <a:t>luôn</a:t>
            </a:r>
            <a:r>
              <a:rPr lang="en-US" sz="2900" b="1" i="1" u="none" dirty="0">
                <a:solidFill>
                  <a:schemeClr val="tx1"/>
                </a:solidFill>
                <a:latin typeface="Times New Roman"/>
                <a:ea typeface="Times New Roman"/>
                <a:cs typeface="Times New Roman"/>
                <a:sym typeface="Times New Roman"/>
              </a:rPr>
              <a:t> </a:t>
            </a:r>
            <a:r>
              <a:rPr lang="en-US" sz="2900" b="1" i="1" u="none" dirty="0" err="1">
                <a:solidFill>
                  <a:schemeClr val="tx1"/>
                </a:solidFill>
                <a:latin typeface="Times New Roman"/>
                <a:ea typeface="Times New Roman"/>
                <a:cs typeface="Times New Roman"/>
                <a:sym typeface="Times New Roman"/>
              </a:rPr>
              <a:t>luôn</a:t>
            </a:r>
            <a:r>
              <a:rPr lang="en-US" sz="2900" b="1" i="1" u="none" dirty="0">
                <a:solidFill>
                  <a:schemeClr val="tx1"/>
                </a:solidFill>
                <a:latin typeface="Times New Roman"/>
                <a:ea typeface="Times New Roman"/>
                <a:cs typeface="Times New Roman"/>
                <a:sym typeface="Times New Roman"/>
              </a:rPr>
              <a:t> </a:t>
            </a:r>
            <a:r>
              <a:rPr lang="en-US" sz="2900" b="1" i="1" u="none" dirty="0" err="1">
                <a:solidFill>
                  <a:schemeClr val="tx1"/>
                </a:solidFill>
                <a:latin typeface="Times New Roman"/>
                <a:ea typeface="Times New Roman"/>
                <a:cs typeface="Times New Roman"/>
                <a:sym typeface="Times New Roman"/>
              </a:rPr>
              <a:t>quan</a:t>
            </a:r>
            <a:r>
              <a:rPr lang="en-US" sz="2900" b="1" i="1" u="none" dirty="0">
                <a:solidFill>
                  <a:schemeClr val="tx1"/>
                </a:solidFill>
                <a:latin typeface="Times New Roman"/>
                <a:ea typeface="Times New Roman"/>
                <a:cs typeface="Times New Roman"/>
                <a:sym typeface="Times New Roman"/>
              </a:rPr>
              <a:t> </a:t>
            </a:r>
            <a:r>
              <a:rPr lang="en-US" sz="2900" b="1" i="1" u="none" dirty="0" err="1">
                <a:solidFill>
                  <a:schemeClr val="tx1"/>
                </a:solidFill>
                <a:latin typeface="Times New Roman"/>
                <a:ea typeface="Times New Roman"/>
                <a:cs typeface="Times New Roman"/>
                <a:sym typeface="Times New Roman"/>
              </a:rPr>
              <a:t>sát</a:t>
            </a:r>
            <a:r>
              <a:rPr lang="en-US" sz="2900" b="1" i="1" u="none" dirty="0">
                <a:solidFill>
                  <a:schemeClr val="tx1"/>
                </a:solidFill>
                <a:latin typeface="Times New Roman"/>
                <a:ea typeface="Times New Roman"/>
                <a:cs typeface="Times New Roman"/>
                <a:sym typeface="Times New Roman"/>
              </a:rPr>
              <a:t>, </a:t>
            </a:r>
            <a:r>
              <a:rPr lang="en-US" sz="2900" b="1" i="1" u="none" dirty="0" err="1">
                <a:solidFill>
                  <a:schemeClr val="tx1"/>
                </a:solidFill>
                <a:latin typeface="Times New Roman"/>
                <a:ea typeface="Times New Roman"/>
                <a:cs typeface="Times New Roman"/>
                <a:sym typeface="Times New Roman"/>
              </a:rPr>
              <a:t>nhận</a:t>
            </a:r>
            <a:r>
              <a:rPr lang="en-US" sz="2900" b="1" i="1" u="none" dirty="0">
                <a:solidFill>
                  <a:schemeClr val="tx1"/>
                </a:solidFill>
                <a:latin typeface="Times New Roman"/>
                <a:ea typeface="Times New Roman"/>
                <a:cs typeface="Times New Roman"/>
                <a:sym typeface="Times New Roman"/>
              </a:rPr>
              <a:t> </a:t>
            </a:r>
            <a:r>
              <a:rPr lang="en-US" sz="2900" b="1" i="1" u="none" dirty="0" err="1">
                <a:solidFill>
                  <a:schemeClr val="tx1"/>
                </a:solidFill>
                <a:latin typeface="Times New Roman"/>
                <a:ea typeface="Times New Roman"/>
                <a:cs typeface="Times New Roman"/>
                <a:sym typeface="Times New Roman"/>
              </a:rPr>
              <a:t>xét</a:t>
            </a:r>
            <a:r>
              <a:rPr lang="en-US" sz="2900" b="1" i="1" u="none" dirty="0">
                <a:solidFill>
                  <a:schemeClr val="tx1"/>
                </a:solidFill>
                <a:latin typeface="Times New Roman"/>
                <a:ea typeface="Times New Roman"/>
                <a:cs typeface="Times New Roman"/>
                <a:sym typeface="Times New Roman"/>
              </a:rPr>
              <a:t>:</a:t>
            </a:r>
            <a:endParaRPr sz="2900" b="1" i="0" u="none" dirty="0">
              <a:solidFill>
                <a:schemeClr val="tx1"/>
              </a:solidFill>
              <a:latin typeface="Times New Roman"/>
              <a:ea typeface="Times New Roman"/>
              <a:cs typeface="Times New Roman"/>
              <a:sym typeface="Times New Roman"/>
            </a:endParaRPr>
          </a:p>
          <a:p>
            <a:pPr marL="469900" marR="0" lvl="0" indent="0" algn="just" rtl="0">
              <a:lnSpc>
                <a:spcPct val="100000"/>
              </a:lnSpc>
              <a:spcAft>
                <a:spcPts val="0"/>
              </a:spcAft>
              <a:buClr>
                <a:srgbClr val="FFFFFF"/>
              </a:buClr>
              <a:buSzPts val="2900"/>
              <a:buFont typeface="Times New Roman"/>
              <a:buNone/>
            </a:pPr>
            <a:r>
              <a:rPr lang="en-US" sz="2800" b="0" i="0" u="none" dirty="0" err="1">
                <a:solidFill>
                  <a:schemeClr val="tx1"/>
                </a:solidFill>
                <a:latin typeface="Times New Roman"/>
                <a:ea typeface="Times New Roman"/>
                <a:cs typeface="Times New Roman"/>
                <a:sym typeface="Times New Roman"/>
              </a:rPr>
              <a:t>Người</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bệnh</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khách</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hàng</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luôn</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luôn</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quan</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sát</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tinh</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thần</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thái</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độ</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lời</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nói</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tác</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phong</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của</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bác</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sĩ</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điều</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dưỡng</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hộ</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lý</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và</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cũng</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tìm</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hiểu</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lắng</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nghe</a:t>
            </a:r>
            <a:r>
              <a:rPr lang="en-US" sz="2800" b="0" i="0" u="none" dirty="0">
                <a:solidFill>
                  <a:schemeClr val="tx1"/>
                </a:solidFill>
                <a:latin typeface="Times New Roman"/>
                <a:ea typeface="Times New Roman"/>
                <a:cs typeface="Times New Roman"/>
                <a:sym typeface="Times New Roman"/>
              </a:rPr>
              <a:t> ý </a:t>
            </a:r>
            <a:r>
              <a:rPr lang="en-US" sz="2800" b="0" i="0" u="none" dirty="0" err="1">
                <a:solidFill>
                  <a:schemeClr val="tx1"/>
                </a:solidFill>
                <a:latin typeface="Times New Roman"/>
                <a:ea typeface="Times New Roman"/>
                <a:cs typeface="Times New Roman"/>
                <a:sym typeface="Times New Roman"/>
              </a:rPr>
              <a:t>kiến</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của</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người</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bệnh</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khách</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hàng</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giống</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mình</a:t>
            </a:r>
            <a:r>
              <a:rPr lang="en-US" sz="2800" b="0" i="0" u="none" dirty="0">
                <a:solidFill>
                  <a:schemeClr val="tx1"/>
                </a:solidFill>
                <a:latin typeface="Times New Roman"/>
                <a:ea typeface="Times New Roman"/>
                <a:cs typeface="Times New Roman"/>
                <a:sym typeface="Times New Roman"/>
              </a:rPr>
              <a:t> =&gt; </a:t>
            </a:r>
            <a:r>
              <a:rPr lang="en-US" sz="2800" b="0" i="0" u="none" dirty="0" err="1">
                <a:solidFill>
                  <a:schemeClr val="tx1"/>
                </a:solidFill>
                <a:latin typeface="Times New Roman"/>
                <a:ea typeface="Times New Roman"/>
                <a:cs typeface="Times New Roman"/>
                <a:sym typeface="Times New Roman"/>
              </a:rPr>
              <a:t>Hiệu</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ứng</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đám</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đông</a:t>
            </a:r>
            <a:r>
              <a:rPr lang="en-US" sz="2800" b="0" i="0" u="none" dirty="0">
                <a:solidFill>
                  <a:schemeClr val="tx1"/>
                </a:solidFill>
                <a:latin typeface="Times New Roman"/>
                <a:ea typeface="Times New Roman"/>
                <a:cs typeface="Times New Roman"/>
                <a:sym typeface="Times New Roman"/>
              </a:rPr>
              <a:t> </a:t>
            </a:r>
            <a:r>
              <a:rPr lang="en-US" sz="2800" b="1" i="0" u="none" dirty="0">
                <a:solidFill>
                  <a:schemeClr val="tx1"/>
                </a:solidFill>
                <a:latin typeface="Times New Roman"/>
                <a:ea typeface="Times New Roman"/>
                <a:cs typeface="Times New Roman"/>
                <a:sym typeface="Times New Roman"/>
              </a:rPr>
              <a:t>(</a:t>
            </a:r>
            <a:r>
              <a:rPr lang="en-US" sz="2800" b="1" i="0" u="none" dirty="0" err="1">
                <a:solidFill>
                  <a:schemeClr val="tx1"/>
                </a:solidFill>
                <a:latin typeface="Times New Roman"/>
                <a:ea typeface="Times New Roman"/>
                <a:cs typeface="Times New Roman"/>
                <a:sym typeface="Times New Roman"/>
              </a:rPr>
              <a:t>Tốt</a:t>
            </a:r>
            <a:r>
              <a:rPr lang="en-US" sz="2800" b="1" i="0" u="none" dirty="0">
                <a:solidFill>
                  <a:schemeClr val="tx1"/>
                </a:solidFill>
                <a:latin typeface="Times New Roman"/>
                <a:ea typeface="Times New Roman"/>
                <a:cs typeface="Times New Roman"/>
                <a:sym typeface="Times New Roman"/>
              </a:rPr>
              <a:t> </a:t>
            </a:r>
            <a:r>
              <a:rPr lang="en-US" sz="2800" b="1" i="0" u="none" dirty="0" err="1">
                <a:solidFill>
                  <a:schemeClr val="tx1"/>
                </a:solidFill>
                <a:latin typeface="Times New Roman"/>
                <a:ea typeface="Times New Roman"/>
                <a:cs typeface="Times New Roman"/>
                <a:sym typeface="Times New Roman"/>
              </a:rPr>
              <a:t>hơn</a:t>
            </a:r>
            <a:r>
              <a:rPr lang="en-US" sz="2800" b="1" i="0" u="none" dirty="0">
                <a:solidFill>
                  <a:schemeClr val="tx1"/>
                </a:solidFill>
                <a:latin typeface="Times New Roman"/>
                <a:ea typeface="Times New Roman"/>
                <a:cs typeface="Times New Roman"/>
                <a:sym typeface="Times New Roman"/>
              </a:rPr>
              <a:t> </a:t>
            </a:r>
            <a:r>
              <a:rPr lang="en-US" sz="2800" b="1" i="0" u="none" dirty="0" err="1">
                <a:solidFill>
                  <a:schemeClr val="tx1"/>
                </a:solidFill>
                <a:latin typeface="Times New Roman"/>
                <a:ea typeface="Times New Roman"/>
                <a:cs typeface="Times New Roman"/>
                <a:sym typeface="Times New Roman"/>
              </a:rPr>
              <a:t>hoăc</a:t>
            </a:r>
            <a:r>
              <a:rPr lang="en-US" sz="2800" b="1" i="0" u="none" dirty="0">
                <a:solidFill>
                  <a:schemeClr val="tx1"/>
                </a:solidFill>
                <a:latin typeface="Times New Roman"/>
                <a:ea typeface="Times New Roman"/>
                <a:cs typeface="Times New Roman"/>
                <a:sym typeface="Times New Roman"/>
              </a:rPr>
              <a:t> </a:t>
            </a:r>
            <a:r>
              <a:rPr lang="en-US" sz="2800" b="1" i="0" u="none" dirty="0" err="1">
                <a:solidFill>
                  <a:schemeClr val="tx1"/>
                </a:solidFill>
                <a:latin typeface="Times New Roman"/>
                <a:ea typeface="Times New Roman"/>
                <a:cs typeface="Times New Roman"/>
                <a:sym typeface="Times New Roman"/>
              </a:rPr>
              <a:t>xấu</a:t>
            </a:r>
            <a:r>
              <a:rPr lang="en-US" sz="2800" b="1" i="0" u="none" dirty="0">
                <a:solidFill>
                  <a:schemeClr val="tx1"/>
                </a:solidFill>
                <a:latin typeface="Times New Roman"/>
                <a:ea typeface="Times New Roman"/>
                <a:cs typeface="Times New Roman"/>
                <a:sym typeface="Times New Roman"/>
              </a:rPr>
              <a:t> </a:t>
            </a:r>
            <a:r>
              <a:rPr lang="en-US" sz="2800" b="1" i="0" u="none" dirty="0" err="1">
                <a:solidFill>
                  <a:schemeClr val="tx1"/>
                </a:solidFill>
                <a:latin typeface="Times New Roman"/>
                <a:ea typeface="Times New Roman"/>
                <a:cs typeface="Times New Roman"/>
                <a:sym typeface="Times New Roman"/>
              </a:rPr>
              <a:t>hơn</a:t>
            </a:r>
            <a:r>
              <a:rPr lang="en-US" sz="2800" b="1" i="0" u="none" dirty="0">
                <a:solidFill>
                  <a:schemeClr val="tx1"/>
                </a:solidFill>
                <a:latin typeface="Times New Roman"/>
                <a:ea typeface="Times New Roman"/>
                <a:cs typeface="Times New Roman"/>
                <a:sym typeface="Times New Roman"/>
              </a:rPr>
              <a:t>).</a:t>
            </a:r>
            <a:endParaRPr b="1" dirty="0">
              <a:solidFill>
                <a:schemeClr val="tx1"/>
              </a:solidFill>
            </a:endParaRPr>
          </a:p>
          <a:p>
            <a:pPr marL="469900" marR="0" lvl="0" indent="0" algn="just" rtl="0">
              <a:lnSpc>
                <a:spcPct val="100000"/>
              </a:lnSpc>
              <a:spcAft>
                <a:spcPts val="0"/>
              </a:spcAft>
              <a:buClr>
                <a:srgbClr val="FFFFFF"/>
              </a:buClr>
              <a:buSzPts val="2800"/>
              <a:buFont typeface="Times New Roman"/>
              <a:buNone/>
            </a:pPr>
            <a:r>
              <a:rPr lang="en-US" sz="2800" dirty="0">
                <a:solidFill>
                  <a:schemeClr val="tx1"/>
                </a:solidFill>
                <a:latin typeface="Times New Roman"/>
                <a:ea typeface="Times New Roman"/>
                <a:cs typeface="Times New Roman"/>
                <a:sym typeface="Times New Roman"/>
              </a:rPr>
              <a:t>=&gt; </a:t>
            </a:r>
            <a:r>
              <a:rPr lang="en-US" sz="2800" dirty="0" err="1">
                <a:solidFill>
                  <a:schemeClr val="tx1"/>
                </a:solidFill>
                <a:latin typeface="Times New Roman"/>
                <a:ea typeface="Times New Roman"/>
                <a:cs typeface="Times New Roman"/>
                <a:sym typeface="Times New Roman"/>
              </a:rPr>
              <a:t>Ấ</a:t>
            </a:r>
            <a:r>
              <a:rPr lang="en-US" sz="2800" b="0" i="0" u="none" dirty="0" err="1">
                <a:solidFill>
                  <a:schemeClr val="tx1"/>
                </a:solidFill>
                <a:latin typeface="Times New Roman"/>
                <a:ea typeface="Times New Roman"/>
                <a:cs typeface="Times New Roman"/>
                <a:sym typeface="Times New Roman"/>
              </a:rPr>
              <a:t>n</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tượng</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đầu</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tiên</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của</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mình</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về</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những</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điều</a:t>
            </a:r>
            <a:r>
              <a:rPr lang="en-US" sz="2800" b="0" i="0" u="none" dirty="0">
                <a:solidFill>
                  <a:schemeClr val="tx1"/>
                </a:solidFill>
                <a:latin typeface="Times New Roman"/>
                <a:ea typeface="Times New Roman"/>
                <a:cs typeface="Times New Roman"/>
                <a:sym typeface="Times New Roman"/>
              </a:rPr>
              <a:t> </a:t>
            </a:r>
            <a:r>
              <a:rPr lang="en-US" sz="2800" b="1" i="0" u="none" dirty="0" err="1">
                <a:solidFill>
                  <a:schemeClr val="tx1"/>
                </a:solidFill>
                <a:latin typeface="Times New Roman"/>
                <a:ea typeface="Times New Roman"/>
                <a:cs typeface="Times New Roman"/>
                <a:sym typeface="Times New Roman"/>
              </a:rPr>
              <a:t>vừa</a:t>
            </a:r>
            <a:r>
              <a:rPr lang="en-US" sz="2800" b="1" i="0" u="none" dirty="0">
                <a:solidFill>
                  <a:schemeClr val="tx1"/>
                </a:solidFill>
                <a:latin typeface="Times New Roman"/>
                <a:ea typeface="Times New Roman"/>
                <a:cs typeface="Times New Roman"/>
                <a:sym typeface="Times New Roman"/>
              </a:rPr>
              <a:t> ý </a:t>
            </a:r>
            <a:r>
              <a:rPr lang="en-US" sz="2800" b="1" i="0" u="none" dirty="0" err="1">
                <a:solidFill>
                  <a:schemeClr val="tx1"/>
                </a:solidFill>
                <a:latin typeface="Times New Roman"/>
                <a:ea typeface="Times New Roman"/>
                <a:cs typeface="Times New Roman"/>
                <a:sym typeface="Times New Roman"/>
              </a:rPr>
              <a:t>và</a:t>
            </a:r>
            <a:r>
              <a:rPr lang="en-US" sz="2800" b="1" i="0" u="none" dirty="0">
                <a:solidFill>
                  <a:schemeClr val="tx1"/>
                </a:solidFill>
                <a:latin typeface="Times New Roman"/>
                <a:ea typeface="Times New Roman"/>
                <a:cs typeface="Times New Roman"/>
                <a:sym typeface="Times New Roman"/>
              </a:rPr>
              <a:t> </a:t>
            </a:r>
            <a:r>
              <a:rPr lang="en-US" sz="2800" b="1" i="0" u="none" dirty="0" err="1">
                <a:solidFill>
                  <a:schemeClr val="tx1"/>
                </a:solidFill>
                <a:latin typeface="Times New Roman"/>
                <a:ea typeface="Times New Roman"/>
                <a:cs typeface="Times New Roman"/>
                <a:sym typeface="Times New Roman"/>
              </a:rPr>
              <a:t>không</a:t>
            </a:r>
            <a:r>
              <a:rPr lang="en-US" sz="2800" b="1" i="0" u="none" dirty="0">
                <a:solidFill>
                  <a:schemeClr val="tx1"/>
                </a:solidFill>
                <a:latin typeface="Times New Roman"/>
                <a:ea typeface="Times New Roman"/>
                <a:cs typeface="Times New Roman"/>
                <a:sym typeface="Times New Roman"/>
              </a:rPr>
              <a:t> </a:t>
            </a:r>
            <a:r>
              <a:rPr lang="en-US" sz="2800" b="1" i="0" u="none" dirty="0" err="1">
                <a:solidFill>
                  <a:schemeClr val="tx1"/>
                </a:solidFill>
                <a:latin typeface="Times New Roman"/>
                <a:ea typeface="Times New Roman"/>
                <a:cs typeface="Times New Roman"/>
                <a:sym typeface="Times New Roman"/>
              </a:rPr>
              <a:t>vừa</a:t>
            </a:r>
            <a:r>
              <a:rPr lang="en-US" sz="2800" b="1" i="0" u="none" dirty="0">
                <a:solidFill>
                  <a:schemeClr val="tx1"/>
                </a:solidFill>
                <a:latin typeface="Times New Roman"/>
                <a:ea typeface="Times New Roman"/>
                <a:cs typeface="Times New Roman"/>
                <a:sym typeface="Times New Roman"/>
              </a:rPr>
              <a:t> ý.</a:t>
            </a:r>
            <a:endParaRPr b="1" dirty="0">
              <a:solidFill>
                <a:schemeClr val="tx1"/>
              </a:solidFill>
            </a:endParaRPr>
          </a:p>
        </p:txBody>
      </p:sp>
      <p:sp>
        <p:nvSpPr>
          <p:cNvPr id="4" name="Google Shape;168;p2">
            <a:extLst>
              <a:ext uri="{FF2B5EF4-FFF2-40B4-BE49-F238E27FC236}">
                <a16:creationId xmlns:a16="http://schemas.microsoft.com/office/drawing/2014/main" id="{9DC682B0-E790-4674-8C87-C2A3C63FC4AA}"/>
              </a:ext>
            </a:extLst>
          </p:cNvPr>
          <p:cNvSpPr txBox="1">
            <a:spLocks/>
          </p:cNvSpPr>
          <p:nvPr/>
        </p:nvSpPr>
        <p:spPr>
          <a:xfrm>
            <a:off x="287337" y="361966"/>
            <a:ext cx="8569326" cy="790559"/>
          </a:xfrm>
          <a:prstGeom prst="rect">
            <a:avLst/>
          </a:prstGeom>
          <a:solidFill>
            <a:srgbClr val="F3A074"/>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100"/>
              <a:buFont typeface="Times New Roman"/>
              <a:buNone/>
              <a:defRPr sz="4100" b="1"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r>
              <a:rPr lang="vi-VN" sz="2400" dirty="0">
                <a:solidFill>
                  <a:srgbClr val="00B0F0"/>
                </a:solidFill>
                <a:latin typeface="Tahoma" panose="020B0604030504040204" pitchFamily="34" charset="0"/>
                <a:ea typeface="Tahoma" panose="020B0604030504040204" pitchFamily="34" charset="0"/>
                <a:cs typeface="Tahoma" panose="020B0604030504040204" pitchFamily="34" charset="0"/>
              </a:rPr>
              <a:t>TRẠNG THÁI TÂM LÝ CỦA KHÁCH HÀNG, NGƯỜI BỆNH</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53"/>
          <p:cNvSpPr txBox="1"/>
          <p:nvPr/>
        </p:nvSpPr>
        <p:spPr>
          <a:xfrm>
            <a:off x="457200" y="1822450"/>
            <a:ext cx="8143875" cy="4098558"/>
          </a:xfrm>
          <a:prstGeom prst="rect">
            <a:avLst/>
          </a:prstGeom>
          <a:noFill/>
          <a:ln w="55000" cap="flat" cmpd="thickThin">
            <a:noFill/>
            <a:prstDash val="solid"/>
            <a:miter lim="800000"/>
            <a:headEnd type="none" w="sm" len="sm"/>
            <a:tailEnd type="none" w="sm" len="sm"/>
          </a:ln>
        </p:spPr>
        <p:txBody>
          <a:bodyPr spcFirstLastPara="1" wrap="square" lIns="0" tIns="203200" rIns="0" bIns="0" anchor="t" anchorCtr="0">
            <a:spAutoFit/>
          </a:bodyPr>
          <a:lstStyle/>
          <a:p>
            <a:pPr marL="469900" marR="0" lvl="0" indent="0" algn="just" rtl="0">
              <a:spcAft>
                <a:spcPts val="0"/>
              </a:spcAft>
              <a:buClr>
                <a:srgbClr val="FFC000"/>
              </a:buClr>
              <a:buSzPts val="2900"/>
              <a:buFont typeface="Times New Roman"/>
              <a:buNone/>
            </a:pPr>
            <a:r>
              <a:rPr lang="en-US" sz="2900" b="1" i="1" u="none" dirty="0" err="1">
                <a:solidFill>
                  <a:schemeClr val="tx1"/>
                </a:solidFill>
                <a:latin typeface="Times New Roman"/>
                <a:ea typeface="Times New Roman"/>
                <a:cs typeface="Times New Roman"/>
                <a:sym typeface="Times New Roman"/>
              </a:rPr>
              <a:t>Lòng</a:t>
            </a:r>
            <a:r>
              <a:rPr lang="en-US" sz="2900" b="1" i="1" u="none" dirty="0">
                <a:solidFill>
                  <a:schemeClr val="tx1"/>
                </a:solidFill>
                <a:latin typeface="Times New Roman"/>
                <a:ea typeface="Times New Roman"/>
                <a:cs typeface="Times New Roman"/>
                <a:sym typeface="Times New Roman"/>
              </a:rPr>
              <a:t> tin </a:t>
            </a:r>
            <a:r>
              <a:rPr lang="en-US" sz="2900" b="1" i="1" u="none" dirty="0" err="1">
                <a:solidFill>
                  <a:schemeClr val="tx1"/>
                </a:solidFill>
                <a:latin typeface="Times New Roman"/>
                <a:ea typeface="Times New Roman"/>
                <a:cs typeface="Times New Roman"/>
                <a:sym typeface="Times New Roman"/>
              </a:rPr>
              <a:t>của</a:t>
            </a:r>
            <a:r>
              <a:rPr lang="en-US" sz="2900" b="1" i="1" u="none" dirty="0">
                <a:solidFill>
                  <a:schemeClr val="tx1"/>
                </a:solidFill>
                <a:latin typeface="Times New Roman"/>
                <a:ea typeface="Times New Roman"/>
                <a:cs typeface="Times New Roman"/>
                <a:sym typeface="Times New Roman"/>
              </a:rPr>
              <a:t> </a:t>
            </a:r>
            <a:r>
              <a:rPr lang="en-US" sz="2900" b="1" i="1" u="none" dirty="0" err="1">
                <a:solidFill>
                  <a:schemeClr val="tx1"/>
                </a:solidFill>
                <a:latin typeface="Times New Roman"/>
                <a:ea typeface="Times New Roman"/>
                <a:cs typeface="Times New Roman"/>
                <a:sym typeface="Times New Roman"/>
              </a:rPr>
              <a:t>người</a:t>
            </a:r>
            <a:r>
              <a:rPr lang="en-US" sz="2900" b="1" i="1" u="none" dirty="0">
                <a:solidFill>
                  <a:schemeClr val="tx1"/>
                </a:solidFill>
                <a:latin typeface="Times New Roman"/>
                <a:ea typeface="Times New Roman"/>
                <a:cs typeface="Times New Roman"/>
                <a:sym typeface="Times New Roman"/>
              </a:rPr>
              <a:t> </a:t>
            </a:r>
            <a:r>
              <a:rPr lang="en-US" sz="2900" b="1" i="1" u="none" dirty="0" err="1">
                <a:solidFill>
                  <a:schemeClr val="tx1"/>
                </a:solidFill>
                <a:latin typeface="Times New Roman"/>
                <a:ea typeface="Times New Roman"/>
                <a:cs typeface="Times New Roman"/>
                <a:sym typeface="Times New Roman"/>
              </a:rPr>
              <a:t>bệnh</a:t>
            </a:r>
            <a:r>
              <a:rPr lang="en-US" sz="2900" b="1" i="1" u="none" dirty="0">
                <a:solidFill>
                  <a:schemeClr val="tx1"/>
                </a:solidFill>
                <a:latin typeface="Times New Roman"/>
                <a:ea typeface="Times New Roman"/>
                <a:cs typeface="Times New Roman"/>
                <a:sym typeface="Times New Roman"/>
              </a:rPr>
              <a:t>:</a:t>
            </a:r>
            <a:endParaRPr sz="2900" b="1" i="0" u="none" dirty="0">
              <a:solidFill>
                <a:schemeClr val="tx1"/>
              </a:solidFill>
              <a:latin typeface="Times New Roman"/>
              <a:ea typeface="Times New Roman"/>
              <a:cs typeface="Times New Roman"/>
              <a:sym typeface="Times New Roman"/>
            </a:endParaRPr>
          </a:p>
          <a:p>
            <a:pPr marL="469900" marR="0" lvl="0" indent="0" algn="just" rtl="0">
              <a:spcAft>
                <a:spcPts val="0"/>
              </a:spcAft>
              <a:buClr>
                <a:srgbClr val="FFFFFF"/>
              </a:buClr>
              <a:buSzPts val="2900"/>
              <a:buFont typeface="Times New Roman"/>
              <a:buNone/>
            </a:pPr>
            <a:r>
              <a:rPr lang="en-US" sz="2800" b="0" i="0" u="none" dirty="0">
                <a:solidFill>
                  <a:schemeClr val="tx1"/>
                </a:solidFill>
                <a:latin typeface="Times New Roman"/>
                <a:ea typeface="Times New Roman"/>
                <a:cs typeface="Times New Roman"/>
                <a:sym typeface="Times New Roman"/>
              </a:rPr>
              <a:t>Khi </a:t>
            </a:r>
            <a:r>
              <a:rPr lang="en-US" sz="2800" b="0" i="0" u="none" dirty="0" err="1">
                <a:solidFill>
                  <a:schemeClr val="tx1"/>
                </a:solidFill>
                <a:latin typeface="Times New Roman"/>
                <a:ea typeface="Times New Roman"/>
                <a:cs typeface="Times New Roman"/>
                <a:sym typeface="Times New Roman"/>
              </a:rPr>
              <a:t>người</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bệnh</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vào</a:t>
            </a:r>
            <a:r>
              <a:rPr lang="en-US" sz="2800" b="0" i="0" u="none" dirty="0">
                <a:solidFill>
                  <a:schemeClr val="tx1"/>
                </a:solidFill>
                <a:latin typeface="Times New Roman"/>
                <a:ea typeface="Times New Roman"/>
                <a:cs typeface="Times New Roman"/>
                <a:sym typeface="Times New Roman"/>
              </a:rPr>
              <a:t> CSYT, </a:t>
            </a:r>
            <a:r>
              <a:rPr lang="en-US" sz="2800" b="0" i="0" u="none" dirty="0" err="1">
                <a:solidFill>
                  <a:schemeClr val="tx1"/>
                </a:solidFill>
                <a:latin typeface="Times New Roman"/>
                <a:ea typeface="Times New Roman"/>
                <a:cs typeface="Times New Roman"/>
                <a:sym typeface="Times New Roman"/>
              </a:rPr>
              <a:t>nhất</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là</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khi</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mới</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đến</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lần</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đầu</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rất</a:t>
            </a:r>
            <a:r>
              <a:rPr lang="en-US" sz="2800" b="0" i="0" u="none" dirty="0">
                <a:solidFill>
                  <a:schemeClr val="tx1"/>
                </a:solidFill>
                <a:latin typeface="Times New Roman"/>
                <a:ea typeface="Times New Roman"/>
                <a:cs typeface="Times New Roman"/>
                <a:sym typeface="Times New Roman"/>
              </a:rPr>
              <a:t> tin </a:t>
            </a:r>
            <a:r>
              <a:rPr lang="en-US" sz="2800" b="0" i="0" u="none" dirty="0" err="1">
                <a:solidFill>
                  <a:schemeClr val="tx1"/>
                </a:solidFill>
                <a:latin typeface="Times New Roman"/>
                <a:ea typeface="Times New Roman"/>
                <a:cs typeface="Times New Roman"/>
                <a:sym typeface="Times New Roman"/>
              </a:rPr>
              <a:t>tưởng</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vào</a:t>
            </a:r>
            <a:r>
              <a:rPr lang="en-US" sz="2800" b="0" i="0" u="none" dirty="0">
                <a:solidFill>
                  <a:schemeClr val="tx1"/>
                </a:solidFill>
                <a:latin typeface="Times New Roman"/>
                <a:ea typeface="Times New Roman"/>
                <a:cs typeface="Times New Roman"/>
                <a:sym typeface="Times New Roman"/>
              </a:rPr>
              <a:t> CSYT, </a:t>
            </a:r>
            <a:r>
              <a:rPr lang="en-US" sz="2800" b="0" i="0" u="none" dirty="0" err="1">
                <a:solidFill>
                  <a:schemeClr val="tx1"/>
                </a:solidFill>
                <a:latin typeface="Times New Roman"/>
                <a:ea typeface="Times New Roman"/>
                <a:cs typeface="Times New Roman"/>
                <a:sym typeface="Times New Roman"/>
              </a:rPr>
              <a:t>có</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ấn</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tượng</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tốt</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với</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sự</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cao</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quý</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của</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ngành</a:t>
            </a:r>
            <a:r>
              <a:rPr lang="en-US" sz="2800" b="0" i="0" u="none" dirty="0">
                <a:solidFill>
                  <a:schemeClr val="tx1"/>
                </a:solidFill>
                <a:latin typeface="Times New Roman"/>
                <a:ea typeface="Times New Roman"/>
                <a:cs typeface="Times New Roman"/>
                <a:sym typeface="Times New Roman"/>
              </a:rPr>
              <a:t> Y </a:t>
            </a:r>
            <a:r>
              <a:rPr lang="en-US" sz="2800" b="0" i="0" u="none" dirty="0" err="1">
                <a:solidFill>
                  <a:schemeClr val="tx1"/>
                </a:solidFill>
                <a:latin typeface="Times New Roman"/>
                <a:ea typeface="Times New Roman"/>
                <a:cs typeface="Times New Roman"/>
                <a:sym typeface="Times New Roman"/>
              </a:rPr>
              <a:t>và</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sẵn</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sàng</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giao</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phó</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tính</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mạng</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mình</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cho</a:t>
            </a:r>
            <a:r>
              <a:rPr lang="en-US" sz="2800" b="0" i="0" u="none" dirty="0">
                <a:solidFill>
                  <a:schemeClr val="tx1"/>
                </a:solidFill>
                <a:latin typeface="Times New Roman"/>
                <a:ea typeface="Times New Roman"/>
                <a:cs typeface="Times New Roman"/>
                <a:sym typeface="Times New Roman"/>
              </a:rPr>
              <a:t> CSYT =&gt; </a:t>
            </a:r>
            <a:r>
              <a:rPr lang="en-US" sz="2800" b="0" i="0" u="none" dirty="0" err="1">
                <a:solidFill>
                  <a:schemeClr val="tx1"/>
                </a:solidFill>
                <a:latin typeface="Times New Roman"/>
                <a:ea typeface="Times New Roman"/>
                <a:cs typeface="Times New Roman"/>
                <a:sym typeface="Times New Roman"/>
              </a:rPr>
              <a:t>cán</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bộ</a:t>
            </a:r>
            <a:r>
              <a:rPr lang="en-US" sz="2800" b="0" i="0" u="none" dirty="0">
                <a:solidFill>
                  <a:schemeClr val="tx1"/>
                </a:solidFill>
                <a:latin typeface="Times New Roman"/>
                <a:ea typeface="Times New Roman"/>
                <a:cs typeface="Times New Roman"/>
                <a:sym typeface="Times New Roman"/>
              </a:rPr>
              <a:t> y </a:t>
            </a:r>
            <a:r>
              <a:rPr lang="en-US" sz="2800" b="0" i="0" u="none" dirty="0" err="1">
                <a:solidFill>
                  <a:schemeClr val="tx1"/>
                </a:solidFill>
                <a:latin typeface="Times New Roman"/>
                <a:ea typeface="Times New Roman"/>
                <a:cs typeface="Times New Roman"/>
                <a:sym typeface="Times New Roman"/>
              </a:rPr>
              <a:t>tế</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càng</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phát</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huy</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tốt</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thuận</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lợi</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đó</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phục</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vụ</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tốt</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người</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bệnh</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điều</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trị</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khám</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bệnh</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có</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chất</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lượng</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để</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củng</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cố</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lòng</a:t>
            </a:r>
            <a:r>
              <a:rPr lang="en-US" sz="2800" b="0" i="0" u="none" dirty="0">
                <a:solidFill>
                  <a:schemeClr val="tx1"/>
                </a:solidFill>
                <a:latin typeface="Times New Roman"/>
                <a:ea typeface="Times New Roman"/>
                <a:cs typeface="Times New Roman"/>
                <a:sym typeface="Times New Roman"/>
              </a:rPr>
              <a:t> tin </a:t>
            </a:r>
            <a:r>
              <a:rPr lang="en-US" sz="2800" b="0" i="0" u="none" dirty="0" err="1">
                <a:solidFill>
                  <a:schemeClr val="tx1"/>
                </a:solidFill>
                <a:latin typeface="Times New Roman"/>
                <a:ea typeface="Times New Roman"/>
                <a:cs typeface="Times New Roman"/>
                <a:sym typeface="Times New Roman"/>
              </a:rPr>
              <a:t>của</a:t>
            </a:r>
            <a:r>
              <a:rPr lang="en-US" sz="2800" b="0" i="0" u="none" dirty="0">
                <a:solidFill>
                  <a:schemeClr val="tx1"/>
                </a:solidFill>
                <a:latin typeface="Times New Roman"/>
                <a:ea typeface="Times New Roman"/>
                <a:cs typeface="Times New Roman"/>
                <a:sym typeface="Times New Roman"/>
              </a:rPr>
              <a:t> </a:t>
            </a:r>
            <a:r>
              <a:rPr lang="en-US" sz="2800" dirty="0">
                <a:solidFill>
                  <a:schemeClr val="tx1"/>
                </a:solidFill>
                <a:latin typeface="Times New Roman"/>
                <a:ea typeface="Times New Roman"/>
                <a:cs typeface="Times New Roman"/>
                <a:sym typeface="Times New Roman"/>
              </a:rPr>
              <a:t>NB, KH.</a:t>
            </a:r>
          </a:p>
          <a:p>
            <a:pPr marL="469900" marR="0" lvl="0" indent="0" algn="just" rtl="0">
              <a:spcAft>
                <a:spcPts val="0"/>
              </a:spcAft>
              <a:buClr>
                <a:srgbClr val="FFFFFF"/>
              </a:buClr>
              <a:buSzPts val="2900"/>
              <a:buFont typeface="Times New Roman"/>
              <a:buNone/>
            </a:pPr>
            <a:r>
              <a:rPr lang="en-US" sz="2800" dirty="0">
                <a:solidFill>
                  <a:schemeClr val="tx1"/>
                </a:solidFill>
                <a:latin typeface="Times New Roman"/>
                <a:cs typeface="Times New Roman"/>
                <a:sym typeface="Times New Roman"/>
              </a:rPr>
              <a:t>=&gt; </a:t>
            </a:r>
            <a:r>
              <a:rPr lang="en-US" sz="2800" b="1" dirty="0" err="1">
                <a:solidFill>
                  <a:schemeClr val="tx1"/>
                </a:solidFill>
                <a:latin typeface="Times New Roman"/>
                <a:cs typeface="Times New Roman"/>
                <a:sym typeface="Times New Roman"/>
              </a:rPr>
              <a:t>Tạo</a:t>
            </a:r>
            <a:r>
              <a:rPr lang="en-US" sz="2800" b="1" dirty="0">
                <a:solidFill>
                  <a:schemeClr val="tx1"/>
                </a:solidFill>
                <a:latin typeface="Times New Roman"/>
                <a:cs typeface="Times New Roman"/>
                <a:sym typeface="Times New Roman"/>
              </a:rPr>
              <a:t> </a:t>
            </a:r>
            <a:r>
              <a:rPr lang="en-US" sz="2800" b="1" dirty="0" err="1">
                <a:solidFill>
                  <a:schemeClr val="tx1"/>
                </a:solidFill>
                <a:latin typeface="Times New Roman"/>
                <a:cs typeface="Times New Roman"/>
                <a:sym typeface="Times New Roman"/>
              </a:rPr>
              <a:t>dựng</a:t>
            </a:r>
            <a:r>
              <a:rPr lang="en-US" sz="2800" b="1" dirty="0">
                <a:solidFill>
                  <a:schemeClr val="tx1"/>
                </a:solidFill>
                <a:latin typeface="Times New Roman"/>
                <a:cs typeface="Times New Roman"/>
                <a:sym typeface="Times New Roman"/>
              </a:rPr>
              <a:t> </a:t>
            </a:r>
            <a:r>
              <a:rPr lang="en-US" sz="2800" b="1" dirty="0" err="1">
                <a:solidFill>
                  <a:schemeClr val="tx1"/>
                </a:solidFill>
                <a:latin typeface="Times New Roman"/>
                <a:cs typeface="Times New Roman"/>
                <a:sym typeface="Times New Roman"/>
              </a:rPr>
              <a:t>niềm</a:t>
            </a:r>
            <a:r>
              <a:rPr lang="en-US" sz="2800" b="1" dirty="0">
                <a:solidFill>
                  <a:schemeClr val="tx1"/>
                </a:solidFill>
                <a:latin typeface="Times New Roman"/>
                <a:cs typeface="Times New Roman"/>
                <a:sym typeface="Times New Roman"/>
              </a:rPr>
              <a:t> tin </a:t>
            </a:r>
            <a:r>
              <a:rPr lang="en-US" sz="2800" b="1" dirty="0" err="1">
                <a:solidFill>
                  <a:schemeClr val="tx1"/>
                </a:solidFill>
                <a:latin typeface="Times New Roman"/>
                <a:cs typeface="Times New Roman"/>
                <a:sym typeface="Times New Roman"/>
              </a:rPr>
              <a:t>ngay</a:t>
            </a:r>
            <a:r>
              <a:rPr lang="en-US" sz="2800" b="1" dirty="0">
                <a:solidFill>
                  <a:schemeClr val="tx1"/>
                </a:solidFill>
                <a:latin typeface="Times New Roman"/>
                <a:cs typeface="Times New Roman"/>
                <a:sym typeface="Times New Roman"/>
              </a:rPr>
              <a:t> </a:t>
            </a:r>
            <a:r>
              <a:rPr lang="en-US" sz="2800" b="1" dirty="0" err="1">
                <a:solidFill>
                  <a:schemeClr val="tx1"/>
                </a:solidFill>
                <a:latin typeface="Times New Roman"/>
                <a:cs typeface="Times New Roman"/>
                <a:sym typeface="Times New Roman"/>
              </a:rPr>
              <a:t>tư</a:t>
            </a:r>
            <a:r>
              <a:rPr lang="en-US" sz="2800" b="1" dirty="0">
                <a:solidFill>
                  <a:schemeClr val="tx1"/>
                </a:solidFill>
                <a:latin typeface="Times New Roman"/>
                <a:cs typeface="Times New Roman"/>
                <a:sym typeface="Times New Roman"/>
              </a:rPr>
              <a:t>̀ </a:t>
            </a:r>
            <a:r>
              <a:rPr lang="en-US" sz="2800" b="1" dirty="0" err="1">
                <a:solidFill>
                  <a:schemeClr val="tx1"/>
                </a:solidFill>
                <a:latin typeface="Times New Roman"/>
                <a:cs typeface="Times New Roman"/>
                <a:sym typeface="Times New Roman"/>
              </a:rPr>
              <a:t>lần</a:t>
            </a:r>
            <a:r>
              <a:rPr lang="en-US" sz="2800" b="1" dirty="0">
                <a:solidFill>
                  <a:schemeClr val="tx1"/>
                </a:solidFill>
                <a:latin typeface="Times New Roman"/>
                <a:cs typeface="Times New Roman"/>
                <a:sym typeface="Times New Roman"/>
              </a:rPr>
              <a:t> </a:t>
            </a:r>
            <a:r>
              <a:rPr lang="en-US" sz="2800" b="1" dirty="0" err="1">
                <a:solidFill>
                  <a:schemeClr val="tx1"/>
                </a:solidFill>
                <a:latin typeface="Times New Roman"/>
                <a:cs typeface="Times New Roman"/>
                <a:sym typeface="Times New Roman"/>
              </a:rPr>
              <a:t>đầu</a:t>
            </a:r>
            <a:r>
              <a:rPr lang="en-US" sz="2800" b="1" dirty="0">
                <a:solidFill>
                  <a:schemeClr val="tx1"/>
                </a:solidFill>
                <a:latin typeface="Times New Roman"/>
                <a:cs typeface="Times New Roman"/>
                <a:sym typeface="Times New Roman"/>
              </a:rPr>
              <a:t> sẽ </a:t>
            </a:r>
            <a:r>
              <a:rPr lang="en-US" sz="2800" b="1" dirty="0" err="1">
                <a:solidFill>
                  <a:schemeClr val="tx1"/>
                </a:solidFill>
                <a:latin typeface="Times New Roman"/>
                <a:cs typeface="Times New Roman"/>
                <a:sym typeface="Times New Roman"/>
              </a:rPr>
              <a:t>dê</a:t>
            </a:r>
            <a:r>
              <a:rPr lang="en-US" sz="2800" b="1" dirty="0">
                <a:solidFill>
                  <a:schemeClr val="tx1"/>
                </a:solidFill>
                <a:latin typeface="Times New Roman"/>
                <a:cs typeface="Times New Roman"/>
                <a:sym typeface="Times New Roman"/>
              </a:rPr>
              <a:t>̃ </a:t>
            </a:r>
            <a:r>
              <a:rPr lang="en-US" sz="2800" b="1" dirty="0" err="1">
                <a:solidFill>
                  <a:schemeClr val="tx1"/>
                </a:solidFill>
                <a:latin typeface="Times New Roman"/>
                <a:cs typeface="Times New Roman"/>
                <a:sym typeface="Times New Roman"/>
              </a:rPr>
              <a:t>thành</a:t>
            </a:r>
            <a:r>
              <a:rPr lang="en-US" sz="2800" b="1" dirty="0">
                <a:solidFill>
                  <a:schemeClr val="tx1"/>
                </a:solidFill>
                <a:latin typeface="Times New Roman"/>
                <a:cs typeface="Times New Roman"/>
                <a:sym typeface="Times New Roman"/>
              </a:rPr>
              <a:t> </a:t>
            </a:r>
            <a:r>
              <a:rPr lang="en-US" sz="2800" b="1" dirty="0" err="1">
                <a:solidFill>
                  <a:schemeClr val="tx1"/>
                </a:solidFill>
                <a:latin typeface="Times New Roman"/>
                <a:cs typeface="Times New Roman"/>
                <a:sym typeface="Times New Roman"/>
              </a:rPr>
              <a:t>công</a:t>
            </a:r>
            <a:r>
              <a:rPr lang="en-US" sz="2800" b="1" dirty="0">
                <a:solidFill>
                  <a:schemeClr val="tx1"/>
                </a:solidFill>
                <a:latin typeface="Times New Roman"/>
                <a:cs typeface="Times New Roman"/>
                <a:sym typeface="Times New Roman"/>
              </a:rPr>
              <a:t>.</a:t>
            </a:r>
            <a:endParaRPr b="1" dirty="0">
              <a:solidFill>
                <a:schemeClr val="tx1"/>
              </a:solidFill>
            </a:endParaRPr>
          </a:p>
        </p:txBody>
      </p:sp>
      <p:sp>
        <p:nvSpPr>
          <p:cNvPr id="4" name="Google Shape;168;p2">
            <a:extLst>
              <a:ext uri="{FF2B5EF4-FFF2-40B4-BE49-F238E27FC236}">
                <a16:creationId xmlns:a16="http://schemas.microsoft.com/office/drawing/2014/main" id="{70694038-C953-437D-BBB6-4CBFF662ECE4}"/>
              </a:ext>
            </a:extLst>
          </p:cNvPr>
          <p:cNvSpPr txBox="1">
            <a:spLocks/>
          </p:cNvSpPr>
          <p:nvPr/>
        </p:nvSpPr>
        <p:spPr>
          <a:xfrm>
            <a:off x="287337" y="657241"/>
            <a:ext cx="8569326" cy="790559"/>
          </a:xfrm>
          <a:prstGeom prst="rect">
            <a:avLst/>
          </a:prstGeom>
          <a:solidFill>
            <a:srgbClr val="F3A074"/>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100"/>
              <a:buFont typeface="Times New Roman"/>
              <a:buNone/>
              <a:defRPr sz="4100" b="1"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r>
              <a:rPr lang="vi-VN" sz="2400" dirty="0">
                <a:solidFill>
                  <a:srgbClr val="00B0F0"/>
                </a:solidFill>
                <a:latin typeface="Tahoma" panose="020B0604030504040204" pitchFamily="34" charset="0"/>
                <a:ea typeface="Tahoma" panose="020B0604030504040204" pitchFamily="34" charset="0"/>
                <a:cs typeface="Tahoma" panose="020B0604030504040204" pitchFamily="34" charset="0"/>
              </a:rPr>
              <a:t>TRẠNG THÁI TÂM LÝ CỦA KHÁCH HÀNG, NGƯỜI BỆNH</a:t>
            </a:r>
          </a:p>
        </p:txBody>
      </p:sp>
    </p:spTree>
  </p:cSld>
  <p:clrMapOvr>
    <a:masterClrMapping/>
  </p:clrMapOvr>
  <p:transition spd="slow">
    <p:spli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8" name="Google Shape;168;p2"/>
          <p:cNvSpPr txBox="1">
            <a:spLocks noGrp="1"/>
          </p:cNvSpPr>
          <p:nvPr>
            <p:ph type="title" idx="4294967295"/>
          </p:nvPr>
        </p:nvSpPr>
        <p:spPr>
          <a:xfrm>
            <a:off x="457200" y="274638"/>
            <a:ext cx="8229600" cy="1011222"/>
          </a:xfrm>
          <a:prstGeom prst="rect">
            <a:avLst/>
          </a:prstGeom>
          <a:solidFill>
            <a:srgbClr val="F3A074"/>
          </a:solidFill>
          <a:ln>
            <a:noFill/>
          </a:ln>
        </p:spPr>
        <p:txBody>
          <a:bodyPr spcFirstLastPara="1" wrap="square" lIns="91425" tIns="45700" rIns="91425" bIns="45700" anchor="ctr" anchorCtr="0">
            <a:normAutofit fontScale="90000"/>
          </a:bodyPr>
          <a:lstStyle/>
          <a:p>
            <a:pPr algn="ctr"/>
            <a:r>
              <a:rPr lang="vi-VN" dirty="0">
                <a:solidFill>
                  <a:srgbClr val="0070C0"/>
                </a:solidFill>
              </a:rPr>
              <a:t>VĂN BẢN QUY PHẠM PHÁP LUẬT</a:t>
            </a:r>
          </a:p>
        </p:txBody>
      </p:sp>
      <p:pic>
        <p:nvPicPr>
          <p:cNvPr id="4" name="Picture 3">
            <a:extLst>
              <a:ext uri="{FF2B5EF4-FFF2-40B4-BE49-F238E27FC236}">
                <a16:creationId xmlns:a16="http://schemas.microsoft.com/office/drawing/2014/main" id="{CB084F21-C65B-4F78-B974-72ADBDA86DD5}"/>
              </a:ext>
            </a:extLst>
          </p:cNvPr>
          <p:cNvPicPr>
            <a:picLocks noChangeAspect="1"/>
          </p:cNvPicPr>
          <p:nvPr/>
        </p:nvPicPr>
        <p:blipFill>
          <a:blip r:embed="rId3"/>
          <a:stretch>
            <a:fillRect/>
          </a:stretch>
        </p:blipFill>
        <p:spPr>
          <a:xfrm>
            <a:off x="828676" y="1552575"/>
            <a:ext cx="7462372" cy="5014519"/>
          </a:xfrm>
          <a:prstGeom prst="rect">
            <a:avLst/>
          </a:prstGeom>
        </p:spPr>
      </p:pic>
    </p:spTree>
    <p:extLst>
      <p:ext uri="{BB962C8B-B14F-4D97-AF65-F5344CB8AC3E}">
        <p14:creationId xmlns:p14="http://schemas.microsoft.com/office/powerpoint/2010/main" val="1859487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56"/>
          <p:cNvSpPr txBox="1"/>
          <p:nvPr/>
        </p:nvSpPr>
        <p:spPr>
          <a:xfrm>
            <a:off x="357187" y="1646237"/>
            <a:ext cx="8501062" cy="4165884"/>
          </a:xfrm>
          <a:prstGeom prst="rect">
            <a:avLst/>
          </a:prstGeom>
          <a:noFill/>
          <a:ln w="55000" cap="flat" cmpd="thickThin">
            <a:noFill/>
            <a:prstDash val="solid"/>
            <a:miter lim="800000"/>
            <a:headEnd type="none" w="sm" len="sm"/>
            <a:tailEnd type="none" w="sm" len="sm"/>
          </a:ln>
        </p:spPr>
        <p:txBody>
          <a:bodyPr spcFirstLastPara="1" wrap="square" lIns="0" tIns="193675" rIns="0" bIns="0" anchor="t" anchorCtr="0">
            <a:spAutoFit/>
          </a:bodyPr>
          <a:lstStyle/>
          <a:p>
            <a:pPr marL="542925" marR="0" lvl="1" algn="just" rtl="0">
              <a:lnSpc>
                <a:spcPct val="100000"/>
              </a:lnSpc>
              <a:spcBef>
                <a:spcPts val="0"/>
              </a:spcBef>
              <a:spcAft>
                <a:spcPts val="0"/>
              </a:spcAft>
              <a:buClr>
                <a:srgbClr val="FFC000"/>
              </a:buClr>
              <a:buSzPts val="2900"/>
              <a:buFont typeface="Times New Roman"/>
              <a:buNone/>
            </a:pPr>
            <a:r>
              <a:rPr lang="en-US" sz="2900" b="1" i="1" u="none" strike="noStrike" cap="none" dirty="0" err="1">
                <a:solidFill>
                  <a:schemeClr val="tx1"/>
                </a:solidFill>
                <a:latin typeface="Times New Roman"/>
                <a:ea typeface="Times New Roman"/>
                <a:cs typeface="Times New Roman"/>
                <a:sym typeface="Times New Roman"/>
              </a:rPr>
              <a:t>Vì</a:t>
            </a:r>
            <a:r>
              <a:rPr lang="en-US" sz="2900" b="1" i="1" u="none" strike="noStrike" cap="none" dirty="0">
                <a:solidFill>
                  <a:schemeClr val="tx1"/>
                </a:solidFill>
                <a:latin typeface="Times New Roman"/>
                <a:ea typeface="Times New Roman"/>
                <a:cs typeface="Times New Roman"/>
                <a:sym typeface="Times New Roman"/>
              </a:rPr>
              <a:t> </a:t>
            </a:r>
            <a:r>
              <a:rPr lang="en-US" sz="2900" b="1" i="1" u="none" strike="noStrike" cap="none" dirty="0" err="1">
                <a:solidFill>
                  <a:schemeClr val="tx1"/>
                </a:solidFill>
                <a:latin typeface="Times New Roman"/>
                <a:ea typeface="Times New Roman"/>
                <a:cs typeface="Times New Roman"/>
                <a:sym typeface="Times New Roman"/>
              </a:rPr>
              <a:t>sao</a:t>
            </a:r>
            <a:r>
              <a:rPr lang="en-US" sz="2900" b="1" i="1" u="none" strike="noStrike" cap="none" dirty="0">
                <a:solidFill>
                  <a:schemeClr val="tx1"/>
                </a:solidFill>
                <a:latin typeface="Times New Roman"/>
                <a:ea typeface="Times New Roman"/>
                <a:cs typeface="Times New Roman"/>
                <a:sym typeface="Times New Roman"/>
              </a:rPr>
              <a:t> </a:t>
            </a:r>
            <a:r>
              <a:rPr lang="en-US" sz="2900" b="1" i="1" u="none" strike="noStrike" cap="none" dirty="0" err="1">
                <a:solidFill>
                  <a:schemeClr val="tx1"/>
                </a:solidFill>
                <a:latin typeface="Times New Roman"/>
                <a:ea typeface="Times New Roman"/>
                <a:cs typeface="Times New Roman"/>
                <a:sym typeface="Times New Roman"/>
              </a:rPr>
              <a:t>người</a:t>
            </a:r>
            <a:r>
              <a:rPr lang="en-US" sz="2900" b="1" i="1" u="none" strike="noStrike" cap="none" dirty="0">
                <a:solidFill>
                  <a:schemeClr val="tx1"/>
                </a:solidFill>
                <a:latin typeface="Times New Roman"/>
                <a:ea typeface="Times New Roman"/>
                <a:cs typeface="Times New Roman"/>
                <a:sym typeface="Times New Roman"/>
              </a:rPr>
              <a:t> </a:t>
            </a:r>
            <a:r>
              <a:rPr lang="en-US" sz="2900" b="1" i="1" u="none" strike="noStrike" cap="none" dirty="0" err="1">
                <a:solidFill>
                  <a:schemeClr val="tx1"/>
                </a:solidFill>
                <a:latin typeface="Times New Roman"/>
                <a:ea typeface="Times New Roman"/>
                <a:cs typeface="Times New Roman"/>
                <a:sym typeface="Times New Roman"/>
              </a:rPr>
              <a:t>bệnh</a:t>
            </a:r>
            <a:r>
              <a:rPr lang="en-US" sz="2900" b="1" i="1" u="none" strike="noStrike" cap="none" dirty="0">
                <a:solidFill>
                  <a:schemeClr val="tx1"/>
                </a:solidFill>
                <a:latin typeface="Times New Roman"/>
                <a:ea typeface="Times New Roman"/>
                <a:cs typeface="Times New Roman"/>
                <a:sym typeface="Times New Roman"/>
              </a:rPr>
              <a:t> </a:t>
            </a:r>
            <a:r>
              <a:rPr lang="en-US" sz="2900" b="1" i="1" u="none" strike="noStrike" cap="none" dirty="0" err="1">
                <a:solidFill>
                  <a:schemeClr val="tx1"/>
                </a:solidFill>
                <a:latin typeface="Times New Roman"/>
                <a:ea typeface="Times New Roman"/>
                <a:cs typeface="Times New Roman"/>
                <a:sym typeface="Times New Roman"/>
              </a:rPr>
              <a:t>phản</a:t>
            </a:r>
            <a:r>
              <a:rPr lang="en-US" sz="2900" b="1" i="1" u="none" strike="noStrike" cap="none" dirty="0">
                <a:solidFill>
                  <a:schemeClr val="tx1"/>
                </a:solidFill>
                <a:latin typeface="Times New Roman"/>
                <a:ea typeface="Times New Roman"/>
                <a:cs typeface="Times New Roman"/>
                <a:sym typeface="Times New Roman"/>
              </a:rPr>
              <a:t> </a:t>
            </a:r>
            <a:r>
              <a:rPr lang="en-US" sz="2900" b="1" i="1" u="none" strike="noStrike" cap="none" dirty="0" err="1">
                <a:solidFill>
                  <a:schemeClr val="tx1"/>
                </a:solidFill>
                <a:latin typeface="Times New Roman"/>
                <a:ea typeface="Times New Roman"/>
                <a:cs typeface="Times New Roman"/>
                <a:sym typeface="Times New Roman"/>
              </a:rPr>
              <a:t>ứng</a:t>
            </a:r>
            <a:r>
              <a:rPr lang="en-US" sz="2900" b="1" i="1" u="none" strike="noStrike" cap="none" dirty="0">
                <a:solidFill>
                  <a:schemeClr val="tx1"/>
                </a:solidFill>
                <a:latin typeface="Times New Roman"/>
                <a:ea typeface="Times New Roman"/>
                <a:cs typeface="Times New Roman"/>
                <a:sym typeface="Times New Roman"/>
              </a:rPr>
              <a:t> </a:t>
            </a:r>
            <a:r>
              <a:rPr lang="en-US" sz="2900" b="1" i="1" u="none" strike="noStrike" cap="none" dirty="0" err="1">
                <a:solidFill>
                  <a:schemeClr val="tx1"/>
                </a:solidFill>
                <a:latin typeface="Times New Roman"/>
                <a:ea typeface="Times New Roman"/>
                <a:cs typeface="Times New Roman"/>
                <a:sym typeface="Times New Roman"/>
              </a:rPr>
              <a:t>với</a:t>
            </a:r>
            <a:r>
              <a:rPr lang="en-US" sz="2900" b="1" i="1" u="none" strike="noStrike" cap="none" dirty="0">
                <a:solidFill>
                  <a:schemeClr val="tx1"/>
                </a:solidFill>
                <a:latin typeface="Times New Roman"/>
                <a:ea typeface="Times New Roman"/>
                <a:cs typeface="Times New Roman"/>
                <a:sym typeface="Times New Roman"/>
              </a:rPr>
              <a:t> </a:t>
            </a:r>
            <a:r>
              <a:rPr lang="en-US" sz="2900" b="1" i="1" u="none" strike="noStrike" cap="none" dirty="0" err="1">
                <a:solidFill>
                  <a:schemeClr val="tx1"/>
                </a:solidFill>
                <a:latin typeface="Times New Roman"/>
                <a:ea typeface="Times New Roman"/>
                <a:cs typeface="Times New Roman"/>
                <a:sym typeface="Times New Roman"/>
              </a:rPr>
              <a:t>thầy</a:t>
            </a:r>
            <a:r>
              <a:rPr lang="en-US" sz="2900" b="1" i="1" u="none" strike="noStrike" cap="none" dirty="0">
                <a:solidFill>
                  <a:schemeClr val="tx1"/>
                </a:solidFill>
                <a:latin typeface="Times New Roman"/>
                <a:ea typeface="Times New Roman"/>
                <a:cs typeface="Times New Roman"/>
                <a:sym typeface="Times New Roman"/>
              </a:rPr>
              <a:t> </a:t>
            </a:r>
            <a:r>
              <a:rPr lang="en-US" sz="2900" b="1" i="1" u="none" strike="noStrike" cap="none" dirty="0" err="1">
                <a:solidFill>
                  <a:schemeClr val="tx1"/>
                </a:solidFill>
                <a:latin typeface="Times New Roman"/>
                <a:ea typeface="Times New Roman"/>
                <a:cs typeface="Times New Roman"/>
                <a:sym typeface="Times New Roman"/>
              </a:rPr>
              <a:t>thuốc</a:t>
            </a:r>
            <a:r>
              <a:rPr lang="en-US" sz="2900" b="1" i="1" u="none" strike="noStrike" cap="none" dirty="0">
                <a:solidFill>
                  <a:schemeClr val="tx1"/>
                </a:solidFill>
                <a:latin typeface="Times New Roman"/>
                <a:ea typeface="Times New Roman"/>
                <a:cs typeface="Times New Roman"/>
                <a:sym typeface="Times New Roman"/>
              </a:rPr>
              <a:t>?</a:t>
            </a:r>
            <a:endParaRPr sz="2900" b="1" i="0" u="none" strike="noStrike" cap="none" dirty="0">
              <a:solidFill>
                <a:schemeClr val="tx1"/>
              </a:solidFill>
              <a:latin typeface="Times New Roman"/>
              <a:ea typeface="Times New Roman"/>
              <a:cs typeface="Times New Roman"/>
              <a:sym typeface="Times New Roman"/>
            </a:endParaRPr>
          </a:p>
          <a:p>
            <a:pPr marL="12700" marR="0" lvl="0" indent="457200" algn="l" rtl="0">
              <a:spcBef>
                <a:spcPts val="300"/>
              </a:spcBef>
              <a:spcAft>
                <a:spcPts val="0"/>
              </a:spcAft>
              <a:buClr>
                <a:srgbClr val="FFFFFF"/>
              </a:buClr>
              <a:buSzPts val="2900"/>
              <a:buFont typeface="Times New Roman"/>
              <a:buNone/>
            </a:pPr>
            <a:r>
              <a:rPr lang="en-US" sz="2800" b="0" i="0" u="none" dirty="0" err="1">
                <a:solidFill>
                  <a:schemeClr val="tx1"/>
                </a:solidFill>
                <a:latin typeface="Times New Roman"/>
                <a:ea typeface="Times New Roman"/>
                <a:cs typeface="Times New Roman"/>
                <a:sym typeface="Times New Roman"/>
              </a:rPr>
              <a:t>Đa</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số</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người</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bệnh</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thường</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tuân</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thủ</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theo</a:t>
            </a:r>
            <a:r>
              <a:rPr lang="en-US" sz="2800" b="0" i="0" u="none" dirty="0">
                <a:solidFill>
                  <a:schemeClr val="tx1"/>
                </a:solidFill>
                <a:latin typeface="Times New Roman"/>
                <a:ea typeface="Times New Roman"/>
                <a:cs typeface="Times New Roman"/>
                <a:sym typeface="Times New Roman"/>
              </a:rPr>
              <a:t> y </a:t>
            </a:r>
            <a:r>
              <a:rPr lang="en-US" sz="2800" b="0" i="0" u="none" dirty="0" err="1">
                <a:solidFill>
                  <a:schemeClr val="tx1"/>
                </a:solidFill>
                <a:latin typeface="Times New Roman"/>
                <a:ea typeface="Times New Roman"/>
                <a:cs typeface="Times New Roman"/>
                <a:sym typeface="Times New Roman"/>
              </a:rPr>
              <a:t>lệnh</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và</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luôn</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luôn</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tỏ</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lòng</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biết</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ơn</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thầy</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thuốc</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nếu</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người</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bệnh</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phản</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ứng</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với</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thầy</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thuốc</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thì</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trước</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hết</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thầy</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thuốc</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phải</a:t>
            </a:r>
            <a:r>
              <a:rPr lang="en-US" sz="2800" b="0" i="0" u="none" dirty="0">
                <a:solidFill>
                  <a:schemeClr val="tx1"/>
                </a:solidFill>
                <a:latin typeface="Times New Roman"/>
                <a:ea typeface="Times New Roman"/>
                <a:cs typeface="Times New Roman"/>
                <a:sym typeface="Times New Roman"/>
              </a:rPr>
              <a:t> </a:t>
            </a:r>
            <a:r>
              <a:rPr lang="en-US" sz="2800" b="1" i="0" u="none" dirty="0" err="1">
                <a:solidFill>
                  <a:schemeClr val="tx1"/>
                </a:solidFill>
                <a:latin typeface="Times New Roman"/>
                <a:ea typeface="Times New Roman"/>
                <a:cs typeface="Times New Roman"/>
                <a:sym typeface="Times New Roman"/>
              </a:rPr>
              <a:t>tự</a:t>
            </a:r>
            <a:r>
              <a:rPr lang="en-US" sz="2800" b="1" i="0" u="none" dirty="0">
                <a:solidFill>
                  <a:schemeClr val="tx1"/>
                </a:solidFill>
                <a:latin typeface="Times New Roman"/>
                <a:ea typeface="Times New Roman"/>
                <a:cs typeface="Times New Roman"/>
                <a:sym typeface="Times New Roman"/>
              </a:rPr>
              <a:t> </a:t>
            </a:r>
            <a:r>
              <a:rPr lang="en-US" sz="2800" b="1" i="0" u="none" dirty="0" err="1">
                <a:solidFill>
                  <a:schemeClr val="tx1"/>
                </a:solidFill>
                <a:latin typeface="Times New Roman"/>
                <a:ea typeface="Times New Roman"/>
                <a:cs typeface="Times New Roman"/>
                <a:sym typeface="Times New Roman"/>
              </a:rPr>
              <a:t>xem</a:t>
            </a:r>
            <a:r>
              <a:rPr lang="en-US" sz="2800" b="1" i="0" u="none" dirty="0">
                <a:solidFill>
                  <a:schemeClr val="tx1"/>
                </a:solidFill>
                <a:latin typeface="Times New Roman"/>
                <a:ea typeface="Times New Roman"/>
                <a:cs typeface="Times New Roman"/>
                <a:sym typeface="Times New Roman"/>
              </a:rPr>
              <a:t> </a:t>
            </a:r>
            <a:r>
              <a:rPr lang="en-US" sz="2800" b="1" i="0" u="none" dirty="0" err="1">
                <a:solidFill>
                  <a:schemeClr val="tx1"/>
                </a:solidFill>
                <a:latin typeface="Times New Roman"/>
                <a:ea typeface="Times New Roman"/>
                <a:cs typeface="Times New Roman"/>
                <a:sym typeface="Times New Roman"/>
              </a:rPr>
              <a:t>lại</a:t>
            </a:r>
            <a:r>
              <a:rPr lang="en-US" sz="2800" b="1" i="0" u="none" dirty="0">
                <a:solidFill>
                  <a:schemeClr val="tx1"/>
                </a:solidFill>
                <a:latin typeface="Times New Roman"/>
                <a:ea typeface="Times New Roman"/>
                <a:cs typeface="Times New Roman"/>
                <a:sym typeface="Times New Roman"/>
              </a:rPr>
              <a:t> </a:t>
            </a:r>
            <a:r>
              <a:rPr lang="en-US" sz="2800" b="1" i="0" u="none" dirty="0" err="1">
                <a:solidFill>
                  <a:schemeClr val="tx1"/>
                </a:solidFill>
                <a:latin typeface="Times New Roman"/>
                <a:ea typeface="Times New Roman"/>
                <a:cs typeface="Times New Roman"/>
                <a:sym typeface="Times New Roman"/>
              </a:rPr>
              <a:t>mình</a:t>
            </a:r>
            <a:r>
              <a:rPr lang="en-US" sz="2800" b="0" i="0" u="none" dirty="0">
                <a:solidFill>
                  <a:schemeClr val="tx1"/>
                </a:solidFill>
                <a:latin typeface="Times New Roman"/>
                <a:ea typeface="Times New Roman"/>
                <a:cs typeface="Times New Roman"/>
                <a:sym typeface="Times New Roman"/>
              </a:rPr>
              <a:t>. </a:t>
            </a:r>
          </a:p>
          <a:p>
            <a:pPr marL="12700" marR="0" lvl="0" indent="457200" algn="l" rtl="0">
              <a:spcBef>
                <a:spcPts val="300"/>
              </a:spcBef>
              <a:spcAft>
                <a:spcPts val="0"/>
              </a:spcAft>
              <a:buClr>
                <a:srgbClr val="FFFFFF"/>
              </a:buClr>
              <a:buSzPts val="2900"/>
              <a:buFont typeface="Times New Roman"/>
              <a:buNone/>
            </a:pPr>
            <a:r>
              <a:rPr lang="en-US" sz="2800" b="0" i="0" u="none" dirty="0" err="1">
                <a:solidFill>
                  <a:schemeClr val="tx1"/>
                </a:solidFill>
                <a:latin typeface="Times New Roman"/>
                <a:ea typeface="Times New Roman"/>
                <a:cs typeface="Times New Roman"/>
                <a:sym typeface="Times New Roman"/>
              </a:rPr>
              <a:t>Có</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thể</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người</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bệnh</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thấy</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mình</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không</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được</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tôn</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trọng</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đối</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xử</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không</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bình</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đẳng</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chăm</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sóc</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thiếu</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tận</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tình</a:t>
            </a:r>
            <a:r>
              <a:rPr lang="en-US" sz="2800" b="0" i="0" u="none" dirty="0">
                <a:solidFill>
                  <a:schemeClr val="tx1"/>
                </a:solidFill>
                <a:latin typeface="Times New Roman"/>
                <a:ea typeface="Times New Roman"/>
                <a:cs typeface="Times New Roman"/>
                <a:sym typeface="Times New Roman"/>
              </a:rPr>
              <a:t> chu </a:t>
            </a:r>
            <a:r>
              <a:rPr lang="en-US" sz="2800" b="0" i="0" u="none" dirty="0" err="1">
                <a:solidFill>
                  <a:schemeClr val="tx1"/>
                </a:solidFill>
                <a:latin typeface="Times New Roman"/>
                <a:ea typeface="Times New Roman"/>
                <a:cs typeface="Times New Roman"/>
                <a:sym typeface="Times New Roman"/>
              </a:rPr>
              <a:t>đáo,đôi</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khi</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bị</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bạc</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đãi,coi</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thường</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thầy</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thuốc</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thiếu</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đứng</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đắn</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làm</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tổn</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thương</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đến</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nhân</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phẩm</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người</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bệnh</a:t>
            </a:r>
            <a:r>
              <a:rPr lang="en-US" sz="2800" b="0" i="0" u="none" dirty="0">
                <a:solidFill>
                  <a:schemeClr val="tx1"/>
                </a:solidFill>
                <a:latin typeface="Times New Roman"/>
                <a:ea typeface="Times New Roman"/>
                <a:cs typeface="Times New Roman"/>
                <a:sym typeface="Times New Roman"/>
              </a:rPr>
              <a:t>.</a:t>
            </a:r>
            <a:endParaRPr dirty="0">
              <a:solidFill>
                <a:schemeClr val="tx1"/>
              </a:solidFill>
            </a:endParaRPr>
          </a:p>
        </p:txBody>
      </p:sp>
      <p:sp>
        <p:nvSpPr>
          <p:cNvPr id="4" name="Google Shape;168;p2">
            <a:extLst>
              <a:ext uri="{FF2B5EF4-FFF2-40B4-BE49-F238E27FC236}">
                <a16:creationId xmlns:a16="http://schemas.microsoft.com/office/drawing/2014/main" id="{F5722962-FD80-4BA8-8AA1-AD6DDD7FFAA0}"/>
              </a:ext>
            </a:extLst>
          </p:cNvPr>
          <p:cNvSpPr txBox="1">
            <a:spLocks/>
          </p:cNvSpPr>
          <p:nvPr/>
        </p:nvSpPr>
        <p:spPr>
          <a:xfrm>
            <a:off x="287337" y="361966"/>
            <a:ext cx="8569326" cy="790559"/>
          </a:xfrm>
          <a:prstGeom prst="rect">
            <a:avLst/>
          </a:prstGeom>
          <a:solidFill>
            <a:srgbClr val="F3A074"/>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100"/>
              <a:buFont typeface="Times New Roman"/>
              <a:buNone/>
              <a:defRPr sz="4100" b="1"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r>
              <a:rPr lang="vi-VN" sz="2400" dirty="0">
                <a:solidFill>
                  <a:srgbClr val="00B0F0"/>
                </a:solidFill>
                <a:latin typeface="Tahoma" panose="020B0604030504040204" pitchFamily="34" charset="0"/>
                <a:ea typeface="Tahoma" panose="020B0604030504040204" pitchFamily="34" charset="0"/>
                <a:cs typeface="Tahoma" panose="020B0604030504040204" pitchFamily="34" charset="0"/>
              </a:rPr>
              <a:t>TRẠNG THÁI TÂM LÝ CỦA KHÁCH HÀNG, NGƯỜI BỆNH</a:t>
            </a:r>
          </a:p>
        </p:txBody>
      </p:sp>
    </p:spTree>
  </p:cSld>
  <p:clrMapOvr>
    <a:masterClrMapping/>
  </p:clrMapOvr>
  <p:transition spd="slow" advTm="10000">
    <p:wipe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57"/>
          <p:cNvSpPr txBox="1"/>
          <p:nvPr/>
        </p:nvSpPr>
        <p:spPr>
          <a:xfrm>
            <a:off x="311150" y="2395066"/>
            <a:ext cx="8521700" cy="3052118"/>
          </a:xfrm>
          <a:prstGeom prst="rect">
            <a:avLst/>
          </a:prstGeom>
          <a:noFill/>
          <a:ln w="55000" cap="flat" cmpd="thickThin">
            <a:noFill/>
            <a:prstDash val="solid"/>
            <a:miter lim="800000"/>
            <a:headEnd type="none" w="sm" len="sm"/>
            <a:tailEnd type="none" w="sm" len="sm"/>
          </a:ln>
        </p:spPr>
        <p:txBody>
          <a:bodyPr spcFirstLastPara="1" wrap="square" lIns="0" tIns="203200" rIns="0" bIns="0" anchor="ctr" anchorCtr="0">
            <a:spAutoFit/>
          </a:bodyPr>
          <a:lstStyle/>
          <a:p>
            <a:pPr marL="469900" marR="0" lvl="0" indent="0" algn="l" rtl="0">
              <a:lnSpc>
                <a:spcPct val="100000"/>
              </a:lnSpc>
              <a:spcBef>
                <a:spcPts val="600"/>
              </a:spcBef>
              <a:spcAft>
                <a:spcPts val="0"/>
              </a:spcAft>
              <a:buClr>
                <a:srgbClr val="FFFFFF"/>
              </a:buClr>
              <a:buSzPts val="3600"/>
              <a:buFont typeface="Times New Roman"/>
              <a:buNone/>
            </a:pPr>
            <a:r>
              <a:rPr lang="en-US" sz="3600" b="1" i="1" u="none" dirty="0" err="1">
                <a:solidFill>
                  <a:schemeClr val="tx1"/>
                </a:solidFill>
                <a:latin typeface="Times New Roman"/>
                <a:ea typeface="Times New Roman"/>
                <a:cs typeface="Times New Roman"/>
                <a:sym typeface="Times New Roman"/>
              </a:rPr>
              <a:t>Ứng</a:t>
            </a:r>
            <a:r>
              <a:rPr lang="en-US" sz="3600" b="1" i="1" dirty="0">
                <a:solidFill>
                  <a:schemeClr val="tx1"/>
                </a:solidFill>
                <a:latin typeface="Times New Roman"/>
                <a:ea typeface="Times New Roman"/>
                <a:cs typeface="Times New Roman"/>
                <a:sym typeface="Times New Roman"/>
              </a:rPr>
              <a:t> </a:t>
            </a:r>
            <a:r>
              <a:rPr lang="en-US" sz="3600" b="1" i="1" u="none" dirty="0" err="1">
                <a:solidFill>
                  <a:schemeClr val="tx1"/>
                </a:solidFill>
                <a:latin typeface="Times New Roman"/>
                <a:ea typeface="Times New Roman"/>
                <a:cs typeface="Times New Roman"/>
                <a:sym typeface="Times New Roman"/>
              </a:rPr>
              <a:t>xử</a:t>
            </a:r>
            <a:r>
              <a:rPr lang="en-US" sz="3600" b="1" i="1" dirty="0">
                <a:solidFill>
                  <a:schemeClr val="tx1"/>
                </a:solidFill>
                <a:latin typeface="Times New Roman"/>
                <a:ea typeface="Times New Roman"/>
                <a:cs typeface="Times New Roman"/>
                <a:sym typeface="Times New Roman"/>
              </a:rPr>
              <a:t> </a:t>
            </a:r>
            <a:r>
              <a:rPr lang="en-US" sz="3600" b="1" i="1" u="none" dirty="0" err="1">
                <a:solidFill>
                  <a:schemeClr val="tx1"/>
                </a:solidFill>
                <a:latin typeface="Times New Roman"/>
                <a:ea typeface="Times New Roman"/>
                <a:cs typeface="Times New Roman"/>
                <a:sym typeface="Times New Roman"/>
              </a:rPr>
              <a:t>chung</a:t>
            </a:r>
            <a:r>
              <a:rPr lang="en-US" sz="3600" b="1" i="1" dirty="0">
                <a:solidFill>
                  <a:schemeClr val="tx1"/>
                </a:solidFill>
                <a:latin typeface="Times New Roman"/>
                <a:ea typeface="Times New Roman"/>
                <a:cs typeface="Times New Roman"/>
                <a:sym typeface="Times New Roman"/>
              </a:rPr>
              <a:t> </a:t>
            </a:r>
            <a:r>
              <a:rPr lang="en-US" sz="3600" b="1" i="1" u="none" dirty="0" err="1">
                <a:solidFill>
                  <a:schemeClr val="tx1"/>
                </a:solidFill>
                <a:latin typeface="Times New Roman"/>
                <a:ea typeface="Times New Roman"/>
                <a:cs typeface="Times New Roman"/>
                <a:sym typeface="Times New Roman"/>
              </a:rPr>
              <a:t>của</a:t>
            </a:r>
            <a:r>
              <a:rPr lang="en-US" sz="3600" b="1" i="1" dirty="0">
                <a:solidFill>
                  <a:schemeClr val="tx1"/>
                </a:solidFill>
                <a:latin typeface="Times New Roman"/>
                <a:ea typeface="Times New Roman"/>
                <a:cs typeface="Times New Roman"/>
                <a:sym typeface="Times New Roman"/>
              </a:rPr>
              <a:t> </a:t>
            </a:r>
            <a:r>
              <a:rPr lang="en-US" sz="3600" b="1" i="1" u="none" dirty="0" err="1">
                <a:solidFill>
                  <a:schemeClr val="tx1"/>
                </a:solidFill>
                <a:latin typeface="Times New Roman"/>
                <a:ea typeface="Times New Roman"/>
                <a:cs typeface="Times New Roman"/>
                <a:sym typeface="Times New Roman"/>
              </a:rPr>
              <a:t>thầy</a:t>
            </a:r>
            <a:r>
              <a:rPr lang="en-US" sz="3600" b="1" i="1" dirty="0">
                <a:solidFill>
                  <a:schemeClr val="tx1"/>
                </a:solidFill>
                <a:latin typeface="Times New Roman"/>
                <a:ea typeface="Times New Roman"/>
                <a:cs typeface="Times New Roman"/>
                <a:sym typeface="Times New Roman"/>
              </a:rPr>
              <a:t> </a:t>
            </a:r>
            <a:r>
              <a:rPr lang="en-US" sz="3600" b="1" i="1" u="none" dirty="0" err="1">
                <a:solidFill>
                  <a:schemeClr val="tx1"/>
                </a:solidFill>
                <a:latin typeface="Times New Roman"/>
                <a:ea typeface="Times New Roman"/>
                <a:cs typeface="Times New Roman"/>
                <a:sym typeface="Times New Roman"/>
              </a:rPr>
              <a:t>thuốc</a:t>
            </a:r>
            <a:r>
              <a:rPr lang="en-US" sz="3600" b="1" i="1" u="none" dirty="0">
                <a:solidFill>
                  <a:schemeClr val="tx1"/>
                </a:solidFill>
                <a:latin typeface="Times New Roman"/>
                <a:ea typeface="Times New Roman"/>
                <a:cs typeface="Times New Roman"/>
                <a:sym typeface="Times New Roman"/>
              </a:rPr>
              <a:t>:</a:t>
            </a:r>
            <a:r>
              <a:rPr lang="en-US" sz="3600" b="0" i="1" u="none" dirty="0">
                <a:solidFill>
                  <a:schemeClr val="tx1"/>
                </a:solidFill>
                <a:latin typeface="Times New Roman"/>
                <a:ea typeface="Times New Roman"/>
                <a:cs typeface="Times New Roman"/>
                <a:sym typeface="Times New Roman"/>
              </a:rPr>
              <a:t>                                 </a:t>
            </a:r>
            <a:r>
              <a:rPr lang="en-US" sz="3600" b="0" i="0" u="none" dirty="0" err="1">
                <a:solidFill>
                  <a:schemeClr val="tx1"/>
                </a:solidFill>
                <a:latin typeface="Times New Roman"/>
                <a:ea typeface="Times New Roman"/>
                <a:cs typeface="Times New Roman"/>
                <a:sym typeface="Times New Roman"/>
              </a:rPr>
              <a:t>Trong</a:t>
            </a:r>
            <a:r>
              <a:rPr lang="en-US" sz="3600" b="0" i="0" u="none" dirty="0">
                <a:solidFill>
                  <a:schemeClr val="tx1"/>
                </a:solidFill>
                <a:latin typeface="Times New Roman"/>
                <a:ea typeface="Times New Roman"/>
                <a:cs typeface="Times New Roman"/>
                <a:sym typeface="Times New Roman"/>
              </a:rPr>
              <a:t> </a:t>
            </a:r>
            <a:r>
              <a:rPr lang="en-US" sz="3600" b="0" i="0" u="none" dirty="0" err="1">
                <a:solidFill>
                  <a:schemeClr val="tx1"/>
                </a:solidFill>
                <a:latin typeface="Times New Roman"/>
                <a:ea typeface="Times New Roman"/>
                <a:cs typeface="Times New Roman"/>
                <a:sym typeface="Times New Roman"/>
              </a:rPr>
              <a:t>những</a:t>
            </a:r>
            <a:r>
              <a:rPr lang="en-US" sz="3600" b="0" i="0" u="none" dirty="0">
                <a:solidFill>
                  <a:schemeClr val="tx1"/>
                </a:solidFill>
                <a:latin typeface="Times New Roman"/>
                <a:ea typeface="Times New Roman"/>
                <a:cs typeface="Times New Roman"/>
                <a:sym typeface="Times New Roman"/>
              </a:rPr>
              <a:t> </a:t>
            </a:r>
            <a:r>
              <a:rPr lang="en-US" sz="3600" b="0" i="0" u="none" dirty="0" err="1">
                <a:solidFill>
                  <a:schemeClr val="tx1"/>
                </a:solidFill>
                <a:latin typeface="Times New Roman"/>
                <a:ea typeface="Times New Roman"/>
                <a:cs typeface="Times New Roman"/>
                <a:sym typeface="Times New Roman"/>
              </a:rPr>
              <a:t>trường</a:t>
            </a:r>
            <a:r>
              <a:rPr lang="en-US" sz="3600" b="0" i="0" u="none" dirty="0">
                <a:solidFill>
                  <a:schemeClr val="tx1"/>
                </a:solidFill>
                <a:latin typeface="Times New Roman"/>
                <a:ea typeface="Times New Roman"/>
                <a:cs typeface="Times New Roman"/>
                <a:sym typeface="Times New Roman"/>
              </a:rPr>
              <a:t> </a:t>
            </a:r>
            <a:r>
              <a:rPr lang="en-US" sz="3600" b="0" i="0" u="none" dirty="0" err="1">
                <a:solidFill>
                  <a:schemeClr val="tx1"/>
                </a:solidFill>
                <a:latin typeface="Times New Roman"/>
                <a:ea typeface="Times New Roman"/>
                <a:cs typeface="Times New Roman"/>
                <a:sym typeface="Times New Roman"/>
              </a:rPr>
              <a:t>hợp</a:t>
            </a:r>
            <a:r>
              <a:rPr lang="en-US" sz="3600" b="0" i="0" u="none" dirty="0">
                <a:solidFill>
                  <a:schemeClr val="tx1"/>
                </a:solidFill>
                <a:latin typeface="Times New Roman"/>
                <a:ea typeface="Times New Roman"/>
                <a:cs typeface="Times New Roman"/>
                <a:sym typeface="Times New Roman"/>
              </a:rPr>
              <a:t> </a:t>
            </a:r>
            <a:r>
              <a:rPr lang="en-US" sz="3600" b="0" i="0" u="none" dirty="0" err="1">
                <a:solidFill>
                  <a:schemeClr val="tx1"/>
                </a:solidFill>
                <a:latin typeface="Times New Roman"/>
                <a:ea typeface="Times New Roman"/>
                <a:cs typeface="Times New Roman"/>
                <a:sym typeface="Times New Roman"/>
              </a:rPr>
              <a:t>đó</a:t>
            </a:r>
            <a:r>
              <a:rPr lang="en-US" sz="3600" b="0" i="0" u="none" dirty="0">
                <a:solidFill>
                  <a:schemeClr val="tx1"/>
                </a:solidFill>
                <a:latin typeface="Times New Roman"/>
                <a:ea typeface="Times New Roman"/>
                <a:cs typeface="Times New Roman"/>
                <a:sym typeface="Times New Roman"/>
              </a:rPr>
              <a:t>, KTV </a:t>
            </a:r>
            <a:r>
              <a:rPr lang="en-US" sz="3600" b="0" i="0" u="none" dirty="0" err="1">
                <a:solidFill>
                  <a:schemeClr val="tx1"/>
                </a:solidFill>
                <a:latin typeface="Times New Roman"/>
                <a:ea typeface="Times New Roman"/>
                <a:cs typeface="Times New Roman"/>
                <a:sym typeface="Times New Roman"/>
              </a:rPr>
              <a:t>trưởng</a:t>
            </a:r>
            <a:r>
              <a:rPr lang="en-US" sz="3600" b="0" i="0" u="none" dirty="0">
                <a:solidFill>
                  <a:schemeClr val="tx1"/>
                </a:solidFill>
                <a:latin typeface="Times New Roman"/>
                <a:ea typeface="Times New Roman"/>
                <a:cs typeface="Times New Roman"/>
                <a:sym typeface="Times New Roman"/>
              </a:rPr>
              <a:t>, </a:t>
            </a:r>
            <a:r>
              <a:rPr lang="en-US" sz="3600" b="0" i="0" u="none" dirty="0" err="1">
                <a:solidFill>
                  <a:schemeClr val="tx1"/>
                </a:solidFill>
                <a:latin typeface="Times New Roman"/>
                <a:ea typeface="Times New Roman"/>
                <a:cs typeface="Times New Roman"/>
                <a:sym typeface="Times New Roman"/>
              </a:rPr>
              <a:t>lãnh</a:t>
            </a:r>
            <a:r>
              <a:rPr lang="en-US" sz="3600" b="0" i="0" u="none" dirty="0">
                <a:solidFill>
                  <a:schemeClr val="tx1"/>
                </a:solidFill>
                <a:latin typeface="Times New Roman"/>
                <a:ea typeface="Times New Roman"/>
                <a:cs typeface="Times New Roman"/>
                <a:sym typeface="Times New Roman"/>
              </a:rPr>
              <a:t> </a:t>
            </a:r>
            <a:r>
              <a:rPr lang="en-US" sz="3600" b="0" i="0" u="none" dirty="0" err="1">
                <a:solidFill>
                  <a:schemeClr val="tx1"/>
                </a:solidFill>
                <a:latin typeface="Times New Roman"/>
                <a:ea typeface="Times New Roman"/>
                <a:cs typeface="Times New Roman"/>
                <a:sym typeface="Times New Roman"/>
              </a:rPr>
              <a:t>đạo</a:t>
            </a:r>
            <a:r>
              <a:rPr lang="en-US" sz="3600" b="0" i="0" u="none" dirty="0">
                <a:solidFill>
                  <a:schemeClr val="tx1"/>
                </a:solidFill>
                <a:latin typeface="Times New Roman"/>
                <a:ea typeface="Times New Roman"/>
                <a:cs typeface="Times New Roman"/>
                <a:sym typeface="Times New Roman"/>
              </a:rPr>
              <a:t> khoa, </a:t>
            </a:r>
            <a:r>
              <a:rPr lang="en-US" sz="3600" b="0" i="0" u="none" dirty="0" err="1">
                <a:solidFill>
                  <a:schemeClr val="tx1"/>
                </a:solidFill>
                <a:latin typeface="Times New Roman"/>
                <a:ea typeface="Times New Roman"/>
                <a:cs typeface="Times New Roman"/>
                <a:sym typeface="Times New Roman"/>
              </a:rPr>
              <a:t>phòng</a:t>
            </a:r>
            <a:r>
              <a:rPr lang="en-US" sz="3600" b="0" i="0" u="none" dirty="0">
                <a:solidFill>
                  <a:schemeClr val="tx1"/>
                </a:solidFill>
                <a:latin typeface="Times New Roman"/>
                <a:ea typeface="Times New Roman"/>
                <a:cs typeface="Times New Roman"/>
                <a:sym typeface="Times New Roman"/>
              </a:rPr>
              <a:t> </a:t>
            </a:r>
            <a:r>
              <a:rPr lang="en-US" sz="3600" b="0" i="0" u="none" dirty="0" err="1">
                <a:solidFill>
                  <a:schemeClr val="tx1"/>
                </a:solidFill>
                <a:latin typeface="Times New Roman"/>
                <a:ea typeface="Times New Roman"/>
                <a:cs typeface="Times New Roman"/>
                <a:sym typeface="Times New Roman"/>
              </a:rPr>
              <a:t>phải</a:t>
            </a:r>
            <a:r>
              <a:rPr lang="en-US" sz="3600" b="0" i="0" u="none" dirty="0">
                <a:solidFill>
                  <a:schemeClr val="tx1"/>
                </a:solidFill>
                <a:latin typeface="Times New Roman"/>
                <a:ea typeface="Times New Roman"/>
                <a:cs typeface="Times New Roman"/>
                <a:sym typeface="Times New Roman"/>
              </a:rPr>
              <a:t> </a:t>
            </a:r>
            <a:r>
              <a:rPr lang="en-US" sz="3600" b="0" i="0" u="none" dirty="0" err="1">
                <a:solidFill>
                  <a:schemeClr val="tx1"/>
                </a:solidFill>
                <a:latin typeface="Times New Roman"/>
                <a:ea typeface="Times New Roman"/>
                <a:cs typeface="Times New Roman"/>
                <a:sym typeface="Times New Roman"/>
              </a:rPr>
              <a:t>trao</a:t>
            </a:r>
            <a:r>
              <a:rPr lang="en-US" sz="3600" b="0" i="0" u="none" dirty="0">
                <a:solidFill>
                  <a:schemeClr val="tx1"/>
                </a:solidFill>
                <a:latin typeface="Times New Roman"/>
                <a:ea typeface="Times New Roman"/>
                <a:cs typeface="Times New Roman"/>
                <a:sym typeface="Times New Roman"/>
              </a:rPr>
              <a:t> </a:t>
            </a:r>
            <a:r>
              <a:rPr lang="en-US" sz="3600" b="0" i="0" u="none" dirty="0" err="1">
                <a:solidFill>
                  <a:schemeClr val="tx1"/>
                </a:solidFill>
                <a:latin typeface="Times New Roman"/>
                <a:ea typeface="Times New Roman"/>
                <a:cs typeface="Times New Roman"/>
                <a:sym typeface="Times New Roman"/>
              </a:rPr>
              <a:t>đổi</a:t>
            </a:r>
            <a:r>
              <a:rPr lang="en-US" sz="3600" b="0" i="0" u="none" dirty="0">
                <a:solidFill>
                  <a:schemeClr val="tx1"/>
                </a:solidFill>
                <a:latin typeface="Times New Roman"/>
                <a:ea typeface="Times New Roman"/>
                <a:cs typeface="Times New Roman"/>
                <a:sym typeface="Times New Roman"/>
              </a:rPr>
              <a:t>, </a:t>
            </a:r>
            <a:r>
              <a:rPr lang="en-US" sz="3600" b="0" i="0" u="none" dirty="0" err="1">
                <a:solidFill>
                  <a:schemeClr val="tx1"/>
                </a:solidFill>
                <a:latin typeface="Times New Roman"/>
                <a:ea typeface="Times New Roman"/>
                <a:cs typeface="Times New Roman"/>
                <a:sym typeface="Times New Roman"/>
              </a:rPr>
              <a:t>giải</a:t>
            </a:r>
            <a:r>
              <a:rPr lang="en-US" sz="3600" b="0" i="0" u="none" dirty="0">
                <a:solidFill>
                  <a:schemeClr val="tx1"/>
                </a:solidFill>
                <a:latin typeface="Times New Roman"/>
                <a:ea typeface="Times New Roman"/>
                <a:cs typeface="Times New Roman"/>
                <a:sym typeface="Times New Roman"/>
              </a:rPr>
              <a:t> </a:t>
            </a:r>
            <a:r>
              <a:rPr lang="en-US" sz="3600" b="0" i="0" u="none" dirty="0" err="1">
                <a:solidFill>
                  <a:schemeClr val="tx1"/>
                </a:solidFill>
                <a:latin typeface="Times New Roman"/>
                <a:ea typeface="Times New Roman"/>
                <a:cs typeface="Times New Roman"/>
                <a:sym typeface="Times New Roman"/>
              </a:rPr>
              <a:t>thích</a:t>
            </a:r>
            <a:r>
              <a:rPr lang="en-US" sz="3600" b="0" i="0" u="none" dirty="0">
                <a:solidFill>
                  <a:schemeClr val="tx1"/>
                </a:solidFill>
                <a:latin typeface="Times New Roman"/>
                <a:ea typeface="Times New Roman"/>
                <a:cs typeface="Times New Roman"/>
                <a:sym typeface="Times New Roman"/>
              </a:rPr>
              <a:t> </a:t>
            </a:r>
            <a:r>
              <a:rPr lang="en-US" sz="3600" b="0" i="0" u="none" dirty="0" err="1">
                <a:solidFill>
                  <a:schemeClr val="tx1"/>
                </a:solidFill>
                <a:latin typeface="Times New Roman"/>
                <a:ea typeface="Times New Roman"/>
                <a:cs typeface="Times New Roman"/>
                <a:sym typeface="Times New Roman"/>
              </a:rPr>
              <a:t>và</a:t>
            </a:r>
            <a:r>
              <a:rPr lang="en-US" sz="3600" b="0" i="0" u="none" dirty="0">
                <a:solidFill>
                  <a:schemeClr val="tx1"/>
                </a:solidFill>
                <a:latin typeface="Times New Roman"/>
                <a:ea typeface="Times New Roman"/>
                <a:cs typeface="Times New Roman"/>
                <a:sym typeface="Times New Roman"/>
              </a:rPr>
              <a:t> </a:t>
            </a:r>
            <a:r>
              <a:rPr lang="en-US" sz="3600" b="0" i="0" u="none" dirty="0" err="1">
                <a:solidFill>
                  <a:schemeClr val="tx1"/>
                </a:solidFill>
                <a:latin typeface="Times New Roman"/>
                <a:ea typeface="Times New Roman"/>
                <a:cs typeface="Times New Roman"/>
                <a:sym typeface="Times New Roman"/>
              </a:rPr>
              <a:t>thông</a:t>
            </a:r>
            <a:r>
              <a:rPr lang="en-US" sz="3600" b="0" i="0" u="none" dirty="0">
                <a:solidFill>
                  <a:schemeClr val="tx1"/>
                </a:solidFill>
                <a:latin typeface="Times New Roman"/>
                <a:ea typeface="Times New Roman"/>
                <a:cs typeface="Times New Roman"/>
                <a:sym typeface="Times New Roman"/>
              </a:rPr>
              <a:t> </a:t>
            </a:r>
            <a:r>
              <a:rPr lang="en-US" sz="3600" b="0" i="0" u="none" dirty="0" err="1">
                <a:solidFill>
                  <a:schemeClr val="tx1"/>
                </a:solidFill>
                <a:latin typeface="Times New Roman"/>
                <a:ea typeface="Times New Roman"/>
                <a:cs typeface="Times New Roman"/>
                <a:sym typeface="Times New Roman"/>
              </a:rPr>
              <a:t>cảm</a:t>
            </a:r>
            <a:r>
              <a:rPr lang="en-US" sz="3600" b="0" i="0" u="none" dirty="0">
                <a:solidFill>
                  <a:schemeClr val="tx1"/>
                </a:solidFill>
                <a:latin typeface="Times New Roman"/>
                <a:ea typeface="Times New Roman"/>
                <a:cs typeface="Times New Roman"/>
                <a:sym typeface="Times New Roman"/>
              </a:rPr>
              <a:t> </a:t>
            </a:r>
            <a:r>
              <a:rPr lang="en-US" sz="3600" b="0" i="0" u="none" dirty="0" err="1">
                <a:solidFill>
                  <a:schemeClr val="tx1"/>
                </a:solidFill>
                <a:latin typeface="Times New Roman"/>
                <a:ea typeface="Times New Roman"/>
                <a:cs typeface="Times New Roman"/>
                <a:sym typeface="Times New Roman"/>
              </a:rPr>
              <a:t>với</a:t>
            </a:r>
            <a:r>
              <a:rPr lang="en-US" sz="3600" b="0" i="0" u="none" dirty="0">
                <a:solidFill>
                  <a:schemeClr val="tx1"/>
                </a:solidFill>
                <a:latin typeface="Times New Roman"/>
                <a:ea typeface="Times New Roman"/>
                <a:cs typeface="Times New Roman"/>
                <a:sym typeface="Times New Roman"/>
              </a:rPr>
              <a:t> </a:t>
            </a:r>
            <a:r>
              <a:rPr lang="en-US" sz="3600" b="0" i="0" u="none" dirty="0" err="1">
                <a:solidFill>
                  <a:schemeClr val="tx1"/>
                </a:solidFill>
                <a:latin typeface="Times New Roman"/>
                <a:ea typeface="Times New Roman"/>
                <a:cs typeface="Times New Roman"/>
                <a:sym typeface="Times New Roman"/>
              </a:rPr>
              <a:t>người</a:t>
            </a:r>
            <a:r>
              <a:rPr lang="en-US" sz="3600" b="0" i="0" u="none" dirty="0">
                <a:solidFill>
                  <a:schemeClr val="tx1"/>
                </a:solidFill>
                <a:latin typeface="Times New Roman"/>
                <a:ea typeface="Times New Roman"/>
                <a:cs typeface="Times New Roman"/>
                <a:sym typeface="Times New Roman"/>
              </a:rPr>
              <a:t> </a:t>
            </a:r>
            <a:r>
              <a:rPr lang="en-US" sz="3600" b="0" i="0" u="none" dirty="0" err="1">
                <a:solidFill>
                  <a:schemeClr val="tx1"/>
                </a:solidFill>
                <a:latin typeface="Times New Roman"/>
                <a:ea typeface="Times New Roman"/>
                <a:cs typeface="Times New Roman"/>
                <a:sym typeface="Times New Roman"/>
              </a:rPr>
              <a:t>bệnh</a:t>
            </a:r>
            <a:r>
              <a:rPr lang="en-US" sz="3600" b="0" i="0" u="none" dirty="0">
                <a:solidFill>
                  <a:schemeClr val="tx1"/>
                </a:solidFill>
                <a:latin typeface="Times New Roman"/>
                <a:ea typeface="Times New Roman"/>
                <a:cs typeface="Times New Roman"/>
                <a:sym typeface="Times New Roman"/>
              </a:rPr>
              <a:t>.</a:t>
            </a:r>
            <a:endParaRPr dirty="0">
              <a:solidFill>
                <a:schemeClr val="tx1"/>
              </a:solidFill>
            </a:endParaRPr>
          </a:p>
          <a:p>
            <a:pPr marL="0" marR="0" lvl="0" indent="0" algn="l" rtl="0">
              <a:lnSpc>
                <a:spcPct val="100000"/>
              </a:lnSpc>
              <a:spcBef>
                <a:spcPts val="0"/>
              </a:spcBef>
              <a:spcAft>
                <a:spcPts val="0"/>
              </a:spcAft>
              <a:buNone/>
            </a:pPr>
            <a:endParaRPr sz="3600" b="0" i="0" u="none" dirty="0">
              <a:solidFill>
                <a:srgbClr val="FFFFFF"/>
              </a:solidFill>
              <a:latin typeface="Times New Roman"/>
              <a:ea typeface="Times New Roman"/>
              <a:cs typeface="Times New Roman"/>
              <a:sym typeface="Times New Roman"/>
            </a:endParaRPr>
          </a:p>
        </p:txBody>
      </p:sp>
      <p:sp>
        <p:nvSpPr>
          <p:cNvPr id="4" name="Google Shape;168;p2">
            <a:extLst>
              <a:ext uri="{FF2B5EF4-FFF2-40B4-BE49-F238E27FC236}">
                <a16:creationId xmlns:a16="http://schemas.microsoft.com/office/drawing/2014/main" id="{EC1AE789-9D1A-45B6-905D-C98521D5AC65}"/>
              </a:ext>
            </a:extLst>
          </p:cNvPr>
          <p:cNvSpPr txBox="1">
            <a:spLocks/>
          </p:cNvSpPr>
          <p:nvPr/>
        </p:nvSpPr>
        <p:spPr>
          <a:xfrm>
            <a:off x="311150" y="866791"/>
            <a:ext cx="8569326" cy="790559"/>
          </a:xfrm>
          <a:prstGeom prst="rect">
            <a:avLst/>
          </a:prstGeom>
          <a:solidFill>
            <a:srgbClr val="F3A074"/>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100"/>
              <a:buFont typeface="Times New Roman"/>
              <a:buNone/>
              <a:defRPr sz="4100" b="1"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r>
              <a:rPr lang="vi-VN" sz="2400" dirty="0">
                <a:solidFill>
                  <a:srgbClr val="00B0F0"/>
                </a:solidFill>
                <a:latin typeface="Tahoma" panose="020B0604030504040204" pitchFamily="34" charset="0"/>
                <a:ea typeface="Tahoma" panose="020B0604030504040204" pitchFamily="34" charset="0"/>
                <a:cs typeface="Tahoma" panose="020B0604030504040204" pitchFamily="34" charset="0"/>
              </a:rPr>
              <a:t>TRẠNG THÁI TÂM LÝ CỦA KHÁCH HÀNG, NGƯỜI BỆNH</a:t>
            </a:r>
          </a:p>
        </p:txBody>
      </p:sp>
    </p:spTree>
  </p:cSld>
  <p:clrMapOvr>
    <a:masterClrMapping/>
  </p:clrMapOvr>
  <p:transition spd="slow" advTm="10000">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2"/>
          <p:cNvSpPr txBox="1"/>
          <p:nvPr/>
        </p:nvSpPr>
        <p:spPr>
          <a:xfrm>
            <a:off x="714374" y="1822906"/>
            <a:ext cx="7858125" cy="3583663"/>
          </a:xfrm>
          <a:prstGeom prst="rect">
            <a:avLst/>
          </a:prstGeom>
          <a:noFill/>
          <a:ln w="9525" cap="flat" cmpd="sng">
            <a:noFill/>
            <a:prstDash val="solid"/>
            <a:miter lim="800000"/>
            <a:headEnd type="none" w="sm" len="sm"/>
            <a:tailEnd type="none" w="sm" len="sm"/>
          </a:ln>
          <a:effectLst>
            <a:outerShdw blurRad="63500" dist="38100" dir="5400000">
              <a:srgbClr val="000000">
                <a:alpha val="34901"/>
              </a:srgbClr>
            </a:outerShdw>
          </a:effectLst>
        </p:spPr>
        <p:txBody>
          <a:bodyPr spcFirstLastPara="1" wrap="square" lIns="0" tIns="13325" rIns="0" bIns="0" anchor="ctr" anchorCtr="0">
            <a:spAutoFit/>
          </a:bodyPr>
          <a:lstStyle/>
          <a:p>
            <a:pPr marL="12700" marR="0" lvl="0" indent="457200" algn="just" rtl="0">
              <a:spcBef>
                <a:spcPts val="0"/>
              </a:spcBef>
              <a:spcAft>
                <a:spcPts val="0"/>
              </a:spcAft>
              <a:buClr>
                <a:srgbClr val="5E2D37"/>
              </a:buClr>
              <a:buSzPts val="2900"/>
              <a:buFont typeface="Times New Roman"/>
              <a:buNone/>
            </a:pPr>
            <a:r>
              <a:rPr lang="en-US" sz="2900" b="0" i="0" u="none" dirty="0" err="1">
                <a:solidFill>
                  <a:srgbClr val="5E2D37"/>
                </a:solidFill>
                <a:latin typeface="Times New Roman"/>
                <a:ea typeface="Times New Roman"/>
                <a:cs typeface="Times New Roman"/>
                <a:sym typeface="Times New Roman"/>
              </a:rPr>
              <a:t>Mỗi</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một</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nhân</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viên</a:t>
            </a:r>
            <a:r>
              <a:rPr lang="en-US" sz="2900" b="0" i="0" u="none" dirty="0">
                <a:solidFill>
                  <a:srgbClr val="5E2D37"/>
                </a:solidFill>
                <a:latin typeface="Times New Roman"/>
                <a:ea typeface="Times New Roman"/>
                <a:cs typeface="Times New Roman"/>
                <a:sym typeface="Times New Roman"/>
              </a:rPr>
              <a:t> y </a:t>
            </a:r>
            <a:r>
              <a:rPr lang="en-US" sz="2900" b="0" i="0" u="none" dirty="0" err="1">
                <a:solidFill>
                  <a:srgbClr val="5E2D37"/>
                </a:solidFill>
                <a:latin typeface="Times New Roman"/>
                <a:ea typeface="Times New Roman"/>
                <a:cs typeface="Times New Roman"/>
                <a:sym typeface="Times New Roman"/>
              </a:rPr>
              <a:t>tế</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từ</a:t>
            </a:r>
            <a:r>
              <a:rPr lang="en-US" sz="2900" b="0" i="0" u="none" dirty="0">
                <a:solidFill>
                  <a:srgbClr val="5E2D37"/>
                </a:solidFill>
                <a:latin typeface="Times New Roman"/>
                <a:ea typeface="Times New Roman"/>
                <a:cs typeface="Times New Roman"/>
                <a:sym typeface="Times New Roman"/>
              </a:rPr>
              <a:t> </a:t>
            </a:r>
            <a:r>
              <a:rPr lang="en-US" sz="2900" b="1" i="0" u="none" dirty="0" err="1">
                <a:solidFill>
                  <a:srgbClr val="5E2D37"/>
                </a:solidFill>
                <a:latin typeface="Times New Roman"/>
                <a:ea typeface="Times New Roman"/>
                <a:cs typeface="Times New Roman"/>
                <a:sym typeface="Times New Roman"/>
              </a:rPr>
              <a:t>Bảo</a:t>
            </a:r>
            <a:r>
              <a:rPr lang="en-US" sz="2900" b="1" i="0" u="none" dirty="0">
                <a:solidFill>
                  <a:srgbClr val="5E2D37"/>
                </a:solidFill>
                <a:latin typeface="Times New Roman"/>
                <a:ea typeface="Times New Roman"/>
                <a:cs typeface="Times New Roman"/>
                <a:sym typeface="Times New Roman"/>
              </a:rPr>
              <a:t> </a:t>
            </a:r>
            <a:r>
              <a:rPr lang="en-US" sz="2900" b="1" i="0" u="none" dirty="0" err="1">
                <a:solidFill>
                  <a:srgbClr val="5E2D37"/>
                </a:solidFill>
                <a:latin typeface="Times New Roman"/>
                <a:ea typeface="Times New Roman"/>
                <a:cs typeface="Times New Roman"/>
                <a:sym typeface="Times New Roman"/>
              </a:rPr>
              <a:t>vệ</a:t>
            </a:r>
            <a:r>
              <a:rPr lang="en-US" sz="2900" b="1"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cho</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tới</a:t>
            </a:r>
            <a:r>
              <a:rPr lang="en-US" sz="2900" b="0" i="0" u="none" dirty="0">
                <a:solidFill>
                  <a:srgbClr val="5E2D37"/>
                </a:solidFill>
                <a:latin typeface="Times New Roman"/>
                <a:ea typeface="Times New Roman"/>
                <a:cs typeface="Times New Roman"/>
                <a:sym typeface="Times New Roman"/>
              </a:rPr>
              <a:t> </a:t>
            </a:r>
            <a:r>
              <a:rPr lang="en-US" sz="2900" b="1" i="0" u="none" dirty="0" err="1">
                <a:solidFill>
                  <a:srgbClr val="5E2D37"/>
                </a:solidFill>
                <a:latin typeface="Times New Roman"/>
                <a:ea typeface="Times New Roman"/>
                <a:cs typeface="Times New Roman"/>
                <a:sym typeface="Times New Roman"/>
              </a:rPr>
              <a:t>Giám</a:t>
            </a:r>
            <a:r>
              <a:rPr lang="en-US" sz="2900" b="1" i="0" u="none" dirty="0">
                <a:solidFill>
                  <a:srgbClr val="5E2D37"/>
                </a:solidFill>
                <a:latin typeface="Times New Roman"/>
                <a:ea typeface="Times New Roman"/>
                <a:cs typeface="Times New Roman"/>
                <a:sym typeface="Times New Roman"/>
              </a:rPr>
              <a:t>  </a:t>
            </a:r>
            <a:r>
              <a:rPr lang="en-US" sz="2900" b="1" i="0" u="none" dirty="0" err="1">
                <a:solidFill>
                  <a:srgbClr val="5E2D37"/>
                </a:solidFill>
                <a:latin typeface="Times New Roman"/>
                <a:ea typeface="Times New Roman"/>
                <a:cs typeface="Times New Roman"/>
                <a:sym typeface="Times New Roman"/>
              </a:rPr>
              <a:t>đốc</a:t>
            </a:r>
            <a:r>
              <a:rPr lang="en-US" sz="2900" b="1" i="0" u="none" dirty="0">
                <a:solidFill>
                  <a:srgbClr val="5E2D37"/>
                </a:solidFill>
                <a:latin typeface="Times New Roman"/>
                <a:ea typeface="Times New Roman"/>
                <a:cs typeface="Times New Roman"/>
                <a:sym typeface="Times New Roman"/>
              </a:rPr>
              <a:t> </a:t>
            </a:r>
            <a:r>
              <a:rPr lang="vi-VN" sz="2900" b="1" i="0" u="none" dirty="0">
                <a:solidFill>
                  <a:srgbClr val="5E2D37"/>
                </a:solidFill>
                <a:latin typeface="Times New Roman"/>
                <a:ea typeface="Times New Roman"/>
                <a:cs typeface="Times New Roman"/>
                <a:sym typeface="Times New Roman"/>
              </a:rPr>
              <a:t>CSYT</a:t>
            </a:r>
            <a:r>
              <a:rPr lang="en-US" sz="2900" b="0" i="0" u="none" dirty="0" err="1">
                <a:solidFill>
                  <a:srgbClr val="5E2D37"/>
                </a:solidFill>
                <a:latin typeface="Times New Roman"/>
                <a:ea typeface="Times New Roman"/>
                <a:cs typeface="Times New Roman"/>
                <a:sym typeface="Times New Roman"/>
              </a:rPr>
              <a:t>cần</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phải</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học</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về</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kỹ</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năng</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giao</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tiếp</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trong</a:t>
            </a:r>
            <a:r>
              <a:rPr lang="en-US" sz="2900" b="0" i="0" u="none" dirty="0">
                <a:solidFill>
                  <a:srgbClr val="5E2D37"/>
                </a:solidFill>
                <a:latin typeface="Times New Roman"/>
                <a:ea typeface="Times New Roman"/>
                <a:cs typeface="Times New Roman"/>
                <a:sym typeface="Times New Roman"/>
              </a:rPr>
              <a:t> y khoa </a:t>
            </a:r>
            <a:r>
              <a:rPr lang="en-US" sz="2900" b="0" i="0" u="none" dirty="0" err="1">
                <a:solidFill>
                  <a:srgbClr val="5E2D37"/>
                </a:solidFill>
                <a:latin typeface="Times New Roman"/>
                <a:ea typeface="Times New Roman"/>
                <a:cs typeface="Times New Roman"/>
                <a:sym typeface="Times New Roman"/>
              </a:rPr>
              <a:t>từ</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việc</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chào</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hỏi</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thế</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nào</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thái</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độ</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ánh</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mắt</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cường</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độ</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giọng</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nói</a:t>
            </a:r>
            <a:r>
              <a:rPr lang="en-US" sz="2900" b="0" i="0" u="none" dirty="0">
                <a:solidFill>
                  <a:srgbClr val="5E2D37"/>
                </a:solidFill>
                <a:latin typeface="Times New Roman"/>
                <a:ea typeface="Times New Roman"/>
                <a:cs typeface="Times New Roman"/>
                <a:sym typeface="Times New Roman"/>
              </a:rPr>
              <a:t> ra </a:t>
            </a:r>
            <a:r>
              <a:rPr lang="en-US" sz="2900" b="0" i="0" u="none" dirty="0" err="1">
                <a:solidFill>
                  <a:srgbClr val="5E2D37"/>
                </a:solidFill>
                <a:latin typeface="Times New Roman"/>
                <a:ea typeface="Times New Roman"/>
                <a:cs typeface="Times New Roman"/>
                <a:sym typeface="Times New Roman"/>
              </a:rPr>
              <a:t>sao</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để</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tạo</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sự</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thiện</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cảm</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với</a:t>
            </a:r>
            <a:r>
              <a:rPr lang="en-US" sz="2900" b="0" i="0" u="none" dirty="0">
                <a:solidFill>
                  <a:srgbClr val="5E2D37"/>
                </a:solidFill>
                <a:latin typeface="Times New Roman"/>
                <a:ea typeface="Times New Roman"/>
                <a:cs typeface="Times New Roman"/>
                <a:sym typeface="Times New Roman"/>
              </a:rPr>
              <a:t> NB </a:t>
            </a:r>
            <a:r>
              <a:rPr lang="en-US" sz="2900" b="0" i="0" u="none" dirty="0" err="1">
                <a:solidFill>
                  <a:srgbClr val="5E2D37"/>
                </a:solidFill>
                <a:latin typeface="Times New Roman"/>
                <a:ea typeface="Times New Roman"/>
                <a:cs typeface="Times New Roman"/>
                <a:sym typeface="Times New Roman"/>
              </a:rPr>
              <a:t>và</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thân</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nhân</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của</a:t>
            </a:r>
            <a:r>
              <a:rPr lang="en-US" sz="2900" b="0" i="0" u="none" dirty="0">
                <a:solidFill>
                  <a:srgbClr val="5E2D37"/>
                </a:solidFill>
                <a:latin typeface="Times New Roman"/>
                <a:ea typeface="Times New Roman"/>
                <a:cs typeface="Times New Roman"/>
                <a:sym typeface="Times New Roman"/>
              </a:rPr>
              <a:t> NB; </a:t>
            </a:r>
            <a:r>
              <a:rPr lang="vi-VN" sz="2900" b="0" i="0" u="none" dirty="0">
                <a:solidFill>
                  <a:srgbClr val="5E2D37"/>
                </a:solidFill>
                <a:latin typeface="Times New Roman"/>
                <a:ea typeface="Times New Roman"/>
                <a:cs typeface="Times New Roman"/>
                <a:sym typeface="Times New Roman"/>
              </a:rPr>
              <a:t>CSYT</a:t>
            </a:r>
            <a:r>
              <a:rPr lang="en-US" sz="2900" b="0" i="0" u="none" dirty="0" err="1">
                <a:solidFill>
                  <a:srgbClr val="5E2D37"/>
                </a:solidFill>
                <a:latin typeface="Times New Roman"/>
                <a:ea typeface="Times New Roman"/>
                <a:cs typeface="Times New Roman"/>
                <a:sym typeface="Times New Roman"/>
              </a:rPr>
              <a:t>cần</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tuyên</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truyền</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giáo</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dục</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nhân</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viên</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của</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mình</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về</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những</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hình</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ảnh</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nào</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là</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văn</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minh</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lịch</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sự</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hình</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ảnh</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nào</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không</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đẹp</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khi</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giao</a:t>
            </a:r>
            <a:r>
              <a:rPr lang="en-US" sz="2900" b="0" i="0" u="none" dirty="0">
                <a:solidFill>
                  <a:srgbClr val="5E2D37"/>
                </a:solidFill>
                <a:latin typeface="Times New Roman"/>
                <a:ea typeface="Times New Roman"/>
                <a:cs typeface="Times New Roman"/>
                <a:sym typeface="Times New Roman"/>
              </a:rPr>
              <a:t> </a:t>
            </a:r>
            <a:r>
              <a:rPr lang="en-US" sz="2900" b="0" i="0" u="none" dirty="0" err="1">
                <a:solidFill>
                  <a:srgbClr val="5E2D37"/>
                </a:solidFill>
                <a:latin typeface="Times New Roman"/>
                <a:ea typeface="Times New Roman"/>
                <a:cs typeface="Times New Roman"/>
                <a:sym typeface="Times New Roman"/>
              </a:rPr>
              <a:t>tiếp</a:t>
            </a:r>
            <a:r>
              <a:rPr lang="en-US" sz="2900" b="0" i="0" u="none" dirty="0">
                <a:solidFill>
                  <a:srgbClr val="5E2D37"/>
                </a:solidFill>
                <a:latin typeface="Times New Roman"/>
                <a:ea typeface="Times New Roman"/>
                <a:cs typeface="Times New Roman"/>
                <a:sym typeface="Times New Roman"/>
              </a:rPr>
              <a:t>...</a:t>
            </a:r>
            <a:endParaRPr dirty="0"/>
          </a:p>
        </p:txBody>
      </p:sp>
      <p:sp>
        <p:nvSpPr>
          <p:cNvPr id="241" name="Google Shape;241;p12"/>
          <p:cNvSpPr txBox="1">
            <a:spLocks noGrp="1"/>
          </p:cNvSpPr>
          <p:nvPr>
            <p:ph type="title" idx="4294967295"/>
          </p:nvPr>
        </p:nvSpPr>
        <p:spPr>
          <a:xfrm>
            <a:off x="356298" y="512519"/>
            <a:ext cx="8411464" cy="443711"/>
          </a:xfrm>
          <a:prstGeom prst="rect">
            <a:avLst/>
          </a:prstGeom>
          <a:solidFill>
            <a:srgbClr val="FFC000"/>
          </a:solidFill>
          <a:ln w="9525" cap="flat" cmpd="sng">
            <a:solidFill>
              <a:schemeClr val="accent2"/>
            </a:solidFill>
            <a:prstDash val="solid"/>
            <a:round/>
            <a:headEnd type="none" w="sm" len="sm"/>
            <a:tailEnd type="none" w="sm" len="sm"/>
          </a:ln>
        </p:spPr>
        <p:txBody>
          <a:bodyPr spcFirstLastPara="1" wrap="square" lIns="0" tIns="12700" rIns="0" bIns="0" anchor="t" anchorCtr="0">
            <a:spAutoFit/>
          </a:bodyPr>
          <a:lstStyle/>
          <a:p>
            <a:pPr marL="0" marR="95250" lvl="0" indent="0" algn="ctr" rtl="0">
              <a:lnSpc>
                <a:spcPct val="100000"/>
              </a:lnSpc>
              <a:spcBef>
                <a:spcPts val="0"/>
              </a:spcBef>
              <a:spcAft>
                <a:spcPts val="0"/>
              </a:spcAft>
              <a:buClr>
                <a:schemeClr val="dk1"/>
              </a:buClr>
              <a:buSzPts val="3400"/>
              <a:buFont typeface="Times New Roman"/>
              <a:buNone/>
            </a:pPr>
            <a:r>
              <a:rPr lang="en-US" sz="2800" b="1" i="0" u="none" strike="noStrike" cap="none" dirty="0">
                <a:solidFill>
                  <a:srgbClr val="00B0F0"/>
                </a:solidFill>
                <a:latin typeface="Tahoma" panose="020B0604030504040204" pitchFamily="34" charset="0"/>
                <a:ea typeface="Tahoma" panose="020B0604030504040204" pitchFamily="34" charset="0"/>
                <a:cs typeface="Tahoma" panose="020B0604030504040204" pitchFamily="34" charset="0"/>
                <a:sym typeface="Times New Roman"/>
              </a:rPr>
              <a:t>MỘT SỐ KỸ NĂNG VỀ GIAO TIẾP, ỨNG XỬ</a:t>
            </a:r>
            <a:endParaRPr lang="en-US" sz="2800"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spd="slow">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3"/>
          <p:cNvSpPr txBox="1"/>
          <p:nvPr/>
        </p:nvSpPr>
        <p:spPr>
          <a:xfrm>
            <a:off x="248793" y="1628775"/>
            <a:ext cx="8693150" cy="4194077"/>
          </a:xfrm>
          <a:prstGeom prst="rect">
            <a:avLst/>
          </a:prstGeom>
          <a:solidFill>
            <a:schemeClr val="bg1"/>
          </a:solidFill>
          <a:ln w="63500" cap="flat" cmpd="thickThin">
            <a:solidFill>
              <a:schemeClr val="lt1"/>
            </a:solidFill>
            <a:prstDash val="solid"/>
            <a:miter lim="800000"/>
            <a:headEnd type="none" w="sm" len="sm"/>
            <a:tailEnd type="none" w="sm" len="sm"/>
          </a:ln>
          <a:effectLst>
            <a:outerShdw blurRad="63500" dist="38100" dir="5400000">
              <a:srgbClr val="000000">
                <a:alpha val="34901"/>
              </a:srgbClr>
            </a:outerShdw>
          </a:effectLst>
        </p:spPr>
        <p:txBody>
          <a:bodyPr spcFirstLastPara="1" wrap="square" lIns="0" tIns="213975" rIns="0" bIns="0" anchor="t" anchorCtr="0">
            <a:spAutoFit/>
          </a:bodyPr>
          <a:lstStyle/>
          <a:p>
            <a:pPr marL="469900" marR="0" lvl="0" indent="0" algn="just" rtl="0">
              <a:spcBef>
                <a:spcPts val="0"/>
              </a:spcBef>
              <a:spcAft>
                <a:spcPts val="0"/>
              </a:spcAft>
              <a:buClr>
                <a:srgbClr val="5E2D37"/>
              </a:buClr>
              <a:buSzPts val="3200"/>
              <a:buFont typeface="Times New Roman"/>
              <a:buNone/>
            </a:pPr>
            <a:r>
              <a:rPr lang="en-US" sz="3200" b="1" i="1" u="none" dirty="0">
                <a:solidFill>
                  <a:srgbClr val="5E2D37"/>
                </a:solidFill>
                <a:latin typeface="Times New Roman"/>
                <a:ea typeface="Times New Roman"/>
                <a:cs typeface="Times New Roman"/>
                <a:sym typeface="Times New Roman"/>
              </a:rPr>
              <a:t>1. Giao </a:t>
            </a:r>
            <a:r>
              <a:rPr lang="en-US" sz="3200" b="1" i="1" u="none" dirty="0" err="1">
                <a:solidFill>
                  <a:srgbClr val="5E2D37"/>
                </a:solidFill>
                <a:latin typeface="Times New Roman"/>
                <a:ea typeface="Times New Roman"/>
                <a:cs typeface="Times New Roman"/>
                <a:sym typeface="Times New Roman"/>
              </a:rPr>
              <a:t>tiếp</a:t>
            </a:r>
            <a:r>
              <a:rPr lang="en-US" sz="3200" b="1" i="1" u="none" dirty="0">
                <a:solidFill>
                  <a:srgbClr val="5E2D37"/>
                </a:solidFill>
                <a:latin typeface="Times New Roman"/>
                <a:ea typeface="Times New Roman"/>
                <a:cs typeface="Times New Roman"/>
                <a:sym typeface="Times New Roman"/>
              </a:rPr>
              <a:t> </a:t>
            </a:r>
            <a:r>
              <a:rPr lang="en-US" sz="3200" b="1" i="1" u="none" dirty="0" err="1">
                <a:solidFill>
                  <a:srgbClr val="5E2D37"/>
                </a:solidFill>
                <a:latin typeface="Times New Roman"/>
                <a:ea typeface="Times New Roman"/>
                <a:cs typeface="Times New Roman"/>
                <a:sym typeface="Times New Roman"/>
              </a:rPr>
              <a:t>không</a:t>
            </a:r>
            <a:r>
              <a:rPr lang="en-US" sz="3200" b="1" i="1" u="none" dirty="0">
                <a:solidFill>
                  <a:srgbClr val="5E2D37"/>
                </a:solidFill>
                <a:latin typeface="Times New Roman"/>
                <a:ea typeface="Times New Roman"/>
                <a:cs typeface="Times New Roman"/>
                <a:sym typeface="Times New Roman"/>
              </a:rPr>
              <a:t> </a:t>
            </a:r>
            <a:r>
              <a:rPr lang="en-US" sz="3200" b="1" i="1" u="none" dirty="0" err="1">
                <a:solidFill>
                  <a:srgbClr val="5E2D37"/>
                </a:solidFill>
                <a:latin typeface="Times New Roman"/>
                <a:ea typeface="Times New Roman"/>
                <a:cs typeface="Times New Roman"/>
                <a:sym typeface="Times New Roman"/>
              </a:rPr>
              <a:t>lời</a:t>
            </a:r>
            <a:r>
              <a:rPr lang="en-US" sz="3200" b="1" i="1" u="none" dirty="0">
                <a:solidFill>
                  <a:srgbClr val="5E2D37"/>
                </a:solidFill>
                <a:latin typeface="Times New Roman"/>
                <a:ea typeface="Times New Roman"/>
                <a:cs typeface="Times New Roman"/>
                <a:sym typeface="Times New Roman"/>
              </a:rPr>
              <a:t>:</a:t>
            </a:r>
            <a:endParaRPr sz="3200" b="1" i="0" u="none" dirty="0">
              <a:solidFill>
                <a:srgbClr val="5E2D37"/>
              </a:solidFill>
              <a:latin typeface="Times New Roman"/>
              <a:ea typeface="Times New Roman"/>
              <a:cs typeface="Times New Roman"/>
              <a:sym typeface="Times New Roman"/>
            </a:endParaRPr>
          </a:p>
          <a:p>
            <a:pPr marL="469900" marR="0" lvl="0" indent="-203200" algn="just" rtl="0">
              <a:spcBef>
                <a:spcPts val="300"/>
              </a:spcBef>
              <a:spcAft>
                <a:spcPts val="0"/>
              </a:spcAft>
              <a:buClr>
                <a:srgbClr val="5E2D37"/>
              </a:buClr>
              <a:buSzPts val="3200"/>
              <a:buFont typeface="Times New Roman"/>
              <a:buChar char="-"/>
            </a:pPr>
            <a:r>
              <a:rPr lang="en-US" sz="3200" b="0" i="0" u="none" dirty="0" err="1">
                <a:solidFill>
                  <a:srgbClr val="5E2D37"/>
                </a:solidFill>
                <a:latin typeface="Times New Roman"/>
                <a:ea typeface="Times New Roman"/>
                <a:cs typeface="Times New Roman"/>
                <a:sym typeface="Times New Roman"/>
              </a:rPr>
              <a:t>Những</a:t>
            </a:r>
            <a:r>
              <a:rPr lang="en-US" sz="3200" b="0" i="0" u="none" dirty="0">
                <a:solidFill>
                  <a:srgbClr val="5E2D37"/>
                </a:solidFill>
                <a:latin typeface="Times New Roman"/>
                <a:ea typeface="Times New Roman"/>
                <a:cs typeface="Times New Roman"/>
                <a:sym typeface="Times New Roman"/>
              </a:rPr>
              <a:t> </a:t>
            </a:r>
            <a:r>
              <a:rPr lang="en-US" sz="3200" b="0" i="0" u="none" dirty="0" err="1">
                <a:solidFill>
                  <a:srgbClr val="5E2D37"/>
                </a:solidFill>
                <a:latin typeface="Times New Roman"/>
                <a:ea typeface="Times New Roman"/>
                <a:cs typeface="Times New Roman"/>
                <a:sym typeface="Times New Roman"/>
              </a:rPr>
              <a:t>giao</a:t>
            </a:r>
            <a:r>
              <a:rPr lang="en-US" sz="3200" b="0" i="0" u="none" dirty="0">
                <a:solidFill>
                  <a:srgbClr val="5E2D37"/>
                </a:solidFill>
                <a:latin typeface="Times New Roman"/>
                <a:ea typeface="Times New Roman"/>
                <a:cs typeface="Times New Roman"/>
                <a:sym typeface="Times New Roman"/>
              </a:rPr>
              <a:t> </a:t>
            </a:r>
            <a:r>
              <a:rPr lang="en-US" sz="3200" b="0" i="0" u="none" dirty="0" err="1">
                <a:solidFill>
                  <a:srgbClr val="5E2D37"/>
                </a:solidFill>
                <a:latin typeface="Times New Roman"/>
                <a:ea typeface="Times New Roman"/>
                <a:cs typeface="Times New Roman"/>
                <a:sym typeface="Times New Roman"/>
              </a:rPr>
              <a:t>tiếp</a:t>
            </a:r>
            <a:r>
              <a:rPr lang="en-US" sz="3200" b="0" i="0" u="none" dirty="0">
                <a:solidFill>
                  <a:srgbClr val="5E2D37"/>
                </a:solidFill>
                <a:latin typeface="Times New Roman"/>
                <a:ea typeface="Times New Roman"/>
                <a:cs typeface="Times New Roman"/>
                <a:sym typeface="Times New Roman"/>
              </a:rPr>
              <a:t> </a:t>
            </a:r>
            <a:r>
              <a:rPr lang="en-US" sz="3200" b="0" i="0" u="none" dirty="0" err="1">
                <a:solidFill>
                  <a:srgbClr val="5E2D37"/>
                </a:solidFill>
                <a:latin typeface="Times New Roman"/>
                <a:ea typeface="Times New Roman"/>
                <a:cs typeface="Times New Roman"/>
                <a:sym typeface="Times New Roman"/>
              </a:rPr>
              <a:t>không</a:t>
            </a:r>
            <a:r>
              <a:rPr lang="en-US" sz="3200" b="0" i="0" u="none" dirty="0">
                <a:solidFill>
                  <a:srgbClr val="5E2D37"/>
                </a:solidFill>
                <a:latin typeface="Times New Roman"/>
                <a:ea typeface="Times New Roman"/>
                <a:cs typeface="Times New Roman"/>
                <a:sym typeface="Times New Roman"/>
              </a:rPr>
              <a:t> </a:t>
            </a:r>
            <a:r>
              <a:rPr lang="en-US" sz="3200" b="0" i="0" u="none" dirty="0" err="1">
                <a:solidFill>
                  <a:srgbClr val="5E2D37"/>
                </a:solidFill>
                <a:latin typeface="Times New Roman"/>
                <a:ea typeface="Times New Roman"/>
                <a:cs typeface="Times New Roman"/>
                <a:sym typeface="Times New Roman"/>
              </a:rPr>
              <a:t>lời</a:t>
            </a:r>
            <a:r>
              <a:rPr lang="en-US" sz="3200" b="0" i="0" u="none" dirty="0">
                <a:solidFill>
                  <a:srgbClr val="5E2D37"/>
                </a:solidFill>
                <a:latin typeface="Times New Roman"/>
                <a:ea typeface="Times New Roman"/>
                <a:cs typeface="Times New Roman"/>
                <a:sym typeface="Times New Roman"/>
              </a:rPr>
              <a:t> bao </a:t>
            </a:r>
            <a:r>
              <a:rPr lang="en-US" sz="3200" b="0" i="0" u="none" dirty="0" err="1">
                <a:solidFill>
                  <a:srgbClr val="5E2D37"/>
                </a:solidFill>
                <a:latin typeface="Times New Roman"/>
                <a:ea typeface="Times New Roman"/>
                <a:cs typeface="Times New Roman"/>
                <a:sym typeface="Times New Roman"/>
              </a:rPr>
              <a:t>gồm</a:t>
            </a:r>
            <a:r>
              <a:rPr lang="en-US" sz="3200" b="0" i="0" u="none" dirty="0">
                <a:solidFill>
                  <a:srgbClr val="5E2D37"/>
                </a:solidFill>
                <a:latin typeface="Times New Roman"/>
                <a:ea typeface="Times New Roman"/>
                <a:cs typeface="Times New Roman"/>
                <a:sym typeface="Times New Roman"/>
              </a:rPr>
              <a:t>: </a:t>
            </a:r>
            <a:r>
              <a:rPr lang="en-US" sz="3200" b="1" i="0" u="none" dirty="0" err="1">
                <a:solidFill>
                  <a:srgbClr val="FFC000"/>
                </a:solidFill>
                <a:latin typeface="Times New Roman"/>
                <a:ea typeface="Times New Roman"/>
                <a:cs typeface="Times New Roman"/>
                <a:sym typeface="Times New Roman"/>
              </a:rPr>
              <a:t>Tác</a:t>
            </a:r>
            <a:r>
              <a:rPr lang="en-US" sz="3200" b="1" i="0" u="none" dirty="0">
                <a:solidFill>
                  <a:srgbClr val="FFC000"/>
                </a:solidFill>
                <a:latin typeface="Times New Roman"/>
                <a:ea typeface="Times New Roman"/>
                <a:cs typeface="Times New Roman"/>
                <a:sym typeface="Times New Roman"/>
              </a:rPr>
              <a:t> </a:t>
            </a:r>
            <a:r>
              <a:rPr lang="en-US" sz="3200" b="1" i="0" u="none" dirty="0" err="1">
                <a:solidFill>
                  <a:srgbClr val="FFC000"/>
                </a:solidFill>
                <a:latin typeface="Times New Roman"/>
                <a:ea typeface="Times New Roman"/>
                <a:cs typeface="Times New Roman"/>
                <a:sym typeface="Times New Roman"/>
              </a:rPr>
              <a:t>phong</a:t>
            </a:r>
            <a:r>
              <a:rPr lang="en-US" sz="3200" b="1" i="0" u="none" dirty="0">
                <a:solidFill>
                  <a:srgbClr val="FFC000"/>
                </a:solidFill>
                <a:latin typeface="Times New Roman"/>
                <a:ea typeface="Times New Roman"/>
                <a:cs typeface="Times New Roman"/>
                <a:sym typeface="Times New Roman"/>
              </a:rPr>
              <a:t>, </a:t>
            </a:r>
            <a:r>
              <a:rPr lang="en-US" sz="3200" b="1" i="0" u="none" dirty="0" err="1">
                <a:solidFill>
                  <a:srgbClr val="FFC000"/>
                </a:solidFill>
                <a:latin typeface="Times New Roman"/>
                <a:ea typeface="Times New Roman"/>
                <a:cs typeface="Times New Roman"/>
                <a:sym typeface="Times New Roman"/>
              </a:rPr>
              <a:t>thái</a:t>
            </a:r>
            <a:r>
              <a:rPr lang="en-US" sz="3200" b="1" i="0" u="none" dirty="0">
                <a:solidFill>
                  <a:srgbClr val="FFC000"/>
                </a:solidFill>
                <a:latin typeface="Times New Roman"/>
                <a:ea typeface="Times New Roman"/>
                <a:cs typeface="Times New Roman"/>
                <a:sym typeface="Times New Roman"/>
              </a:rPr>
              <a:t>  </a:t>
            </a:r>
            <a:r>
              <a:rPr lang="en-US" sz="3200" b="1" i="0" u="none" dirty="0" err="1">
                <a:solidFill>
                  <a:srgbClr val="FFC000"/>
                </a:solidFill>
                <a:latin typeface="Times New Roman"/>
                <a:ea typeface="Times New Roman"/>
                <a:cs typeface="Times New Roman"/>
                <a:sym typeface="Times New Roman"/>
              </a:rPr>
              <a:t>độ</a:t>
            </a:r>
            <a:r>
              <a:rPr lang="en-US" sz="3200" b="1" i="0" u="none" dirty="0">
                <a:solidFill>
                  <a:srgbClr val="FFC000"/>
                </a:solidFill>
                <a:latin typeface="Times New Roman"/>
                <a:ea typeface="Times New Roman"/>
                <a:cs typeface="Times New Roman"/>
                <a:sym typeface="Times New Roman"/>
              </a:rPr>
              <a:t>, </a:t>
            </a:r>
            <a:r>
              <a:rPr lang="en-US" sz="3200" b="1" i="0" u="none" dirty="0" err="1">
                <a:solidFill>
                  <a:srgbClr val="FFC000"/>
                </a:solidFill>
                <a:latin typeface="Times New Roman"/>
                <a:ea typeface="Times New Roman"/>
                <a:cs typeface="Times New Roman"/>
                <a:sym typeface="Times New Roman"/>
              </a:rPr>
              <a:t>cử</a:t>
            </a:r>
            <a:r>
              <a:rPr lang="en-US" sz="3200" b="1" i="0" u="none" dirty="0">
                <a:solidFill>
                  <a:srgbClr val="FFC000"/>
                </a:solidFill>
                <a:latin typeface="Times New Roman"/>
                <a:ea typeface="Times New Roman"/>
                <a:cs typeface="Times New Roman"/>
                <a:sym typeface="Times New Roman"/>
              </a:rPr>
              <a:t> </a:t>
            </a:r>
            <a:r>
              <a:rPr lang="en-US" sz="3200" b="1" i="0" u="none" dirty="0" err="1">
                <a:solidFill>
                  <a:srgbClr val="FFC000"/>
                </a:solidFill>
                <a:latin typeface="Times New Roman"/>
                <a:ea typeface="Times New Roman"/>
                <a:cs typeface="Times New Roman"/>
                <a:sym typeface="Times New Roman"/>
              </a:rPr>
              <a:t>chỉ</a:t>
            </a:r>
            <a:r>
              <a:rPr lang="en-US" sz="3200" b="1" i="0" u="none" dirty="0">
                <a:solidFill>
                  <a:srgbClr val="FFC000"/>
                </a:solidFill>
                <a:latin typeface="Times New Roman"/>
                <a:ea typeface="Times New Roman"/>
                <a:cs typeface="Times New Roman"/>
                <a:sym typeface="Times New Roman"/>
              </a:rPr>
              <a:t>, </a:t>
            </a:r>
            <a:r>
              <a:rPr lang="en-US" sz="3200" b="1" i="0" u="none" dirty="0" err="1">
                <a:solidFill>
                  <a:srgbClr val="FFC000"/>
                </a:solidFill>
                <a:latin typeface="Times New Roman"/>
                <a:ea typeface="Times New Roman"/>
                <a:cs typeface="Times New Roman"/>
                <a:sym typeface="Times New Roman"/>
              </a:rPr>
              <a:t>nụ</a:t>
            </a:r>
            <a:r>
              <a:rPr lang="en-US" sz="3200" b="1" i="0" u="none" dirty="0">
                <a:solidFill>
                  <a:srgbClr val="FFC000"/>
                </a:solidFill>
                <a:latin typeface="Times New Roman"/>
                <a:ea typeface="Times New Roman"/>
                <a:cs typeface="Times New Roman"/>
                <a:sym typeface="Times New Roman"/>
              </a:rPr>
              <a:t> </a:t>
            </a:r>
            <a:r>
              <a:rPr lang="en-US" sz="3200" b="1" i="0" u="none" dirty="0" err="1">
                <a:solidFill>
                  <a:srgbClr val="FFC000"/>
                </a:solidFill>
                <a:latin typeface="Times New Roman"/>
                <a:ea typeface="Times New Roman"/>
                <a:cs typeface="Times New Roman"/>
                <a:sym typeface="Times New Roman"/>
              </a:rPr>
              <a:t>cười</a:t>
            </a:r>
            <a:r>
              <a:rPr lang="en-US" sz="3200" b="1" i="0" u="none" dirty="0">
                <a:solidFill>
                  <a:srgbClr val="FFC000"/>
                </a:solidFill>
                <a:latin typeface="Times New Roman"/>
                <a:ea typeface="Times New Roman"/>
                <a:cs typeface="Times New Roman"/>
                <a:sym typeface="Times New Roman"/>
              </a:rPr>
              <a:t>, </a:t>
            </a:r>
            <a:r>
              <a:rPr lang="en-US" sz="3200" b="1" i="0" u="none" dirty="0" err="1">
                <a:solidFill>
                  <a:srgbClr val="FFC000"/>
                </a:solidFill>
                <a:latin typeface="Times New Roman"/>
                <a:ea typeface="Times New Roman"/>
                <a:cs typeface="Times New Roman"/>
                <a:sym typeface="Times New Roman"/>
              </a:rPr>
              <a:t>ánh</a:t>
            </a:r>
            <a:r>
              <a:rPr lang="en-US" sz="3200" b="1" i="0" u="none" dirty="0">
                <a:solidFill>
                  <a:srgbClr val="FFC000"/>
                </a:solidFill>
                <a:latin typeface="Times New Roman"/>
                <a:ea typeface="Times New Roman"/>
                <a:cs typeface="Times New Roman"/>
                <a:sym typeface="Times New Roman"/>
              </a:rPr>
              <a:t> </a:t>
            </a:r>
            <a:r>
              <a:rPr lang="en-US" sz="3200" b="1" i="0" u="none" dirty="0" err="1">
                <a:solidFill>
                  <a:srgbClr val="FFC000"/>
                </a:solidFill>
                <a:latin typeface="Times New Roman"/>
                <a:ea typeface="Times New Roman"/>
                <a:cs typeface="Times New Roman"/>
                <a:sym typeface="Times New Roman"/>
              </a:rPr>
              <a:t>mắt</a:t>
            </a:r>
            <a:r>
              <a:rPr lang="en-US" sz="3200" b="1" i="0" u="none" dirty="0">
                <a:solidFill>
                  <a:srgbClr val="FFC000"/>
                </a:solidFill>
                <a:latin typeface="Times New Roman"/>
                <a:ea typeface="Times New Roman"/>
                <a:cs typeface="Times New Roman"/>
                <a:sym typeface="Times New Roman"/>
              </a:rPr>
              <a:t>, </a:t>
            </a:r>
            <a:r>
              <a:rPr lang="en-US" sz="3200" b="1" i="0" u="none" dirty="0" err="1">
                <a:solidFill>
                  <a:srgbClr val="FFC000"/>
                </a:solidFill>
                <a:latin typeface="Times New Roman"/>
                <a:ea typeface="Times New Roman"/>
                <a:cs typeface="Times New Roman"/>
                <a:sym typeface="Times New Roman"/>
              </a:rPr>
              <a:t>điệu</a:t>
            </a:r>
            <a:r>
              <a:rPr lang="en-US" sz="3200" b="1" i="0" u="none" dirty="0">
                <a:solidFill>
                  <a:srgbClr val="FFC000"/>
                </a:solidFill>
                <a:latin typeface="Times New Roman"/>
                <a:ea typeface="Times New Roman"/>
                <a:cs typeface="Times New Roman"/>
                <a:sym typeface="Times New Roman"/>
              </a:rPr>
              <a:t> </a:t>
            </a:r>
            <a:r>
              <a:rPr lang="en-US" sz="3200" b="1" i="0" u="none" dirty="0" err="1">
                <a:solidFill>
                  <a:srgbClr val="FFC000"/>
                </a:solidFill>
                <a:latin typeface="Times New Roman"/>
                <a:ea typeface="Times New Roman"/>
                <a:cs typeface="Times New Roman"/>
                <a:sym typeface="Times New Roman"/>
              </a:rPr>
              <a:t>bộ</a:t>
            </a:r>
            <a:r>
              <a:rPr lang="en-US" sz="3200" b="1" i="0" u="none" dirty="0">
                <a:solidFill>
                  <a:srgbClr val="FFC000"/>
                </a:solidFill>
                <a:latin typeface="Times New Roman"/>
                <a:ea typeface="Times New Roman"/>
                <a:cs typeface="Times New Roman"/>
                <a:sym typeface="Times New Roman"/>
              </a:rPr>
              <a:t>, </a:t>
            </a:r>
            <a:r>
              <a:rPr lang="en-US" sz="3200" b="1" i="0" u="none" dirty="0" err="1">
                <a:solidFill>
                  <a:srgbClr val="FFC000"/>
                </a:solidFill>
                <a:latin typeface="Times New Roman"/>
                <a:ea typeface="Times New Roman"/>
                <a:cs typeface="Times New Roman"/>
                <a:sym typeface="Times New Roman"/>
              </a:rPr>
              <a:t>nét</a:t>
            </a:r>
            <a:r>
              <a:rPr lang="en-US" sz="3200" b="1" i="0" u="none" dirty="0">
                <a:solidFill>
                  <a:srgbClr val="FFC000"/>
                </a:solidFill>
                <a:latin typeface="Times New Roman"/>
                <a:ea typeface="Times New Roman"/>
                <a:cs typeface="Times New Roman"/>
                <a:sym typeface="Times New Roman"/>
              </a:rPr>
              <a:t> </a:t>
            </a:r>
            <a:r>
              <a:rPr lang="en-US" sz="3200" b="1" i="0" u="none" dirty="0" err="1">
                <a:solidFill>
                  <a:srgbClr val="FFC000"/>
                </a:solidFill>
                <a:latin typeface="Times New Roman"/>
                <a:ea typeface="Times New Roman"/>
                <a:cs typeface="Times New Roman"/>
                <a:sym typeface="Times New Roman"/>
              </a:rPr>
              <a:t>mặt</a:t>
            </a:r>
            <a:r>
              <a:rPr lang="en-US" sz="3200" b="1" i="0" u="none" dirty="0">
                <a:solidFill>
                  <a:srgbClr val="FFC000"/>
                </a:solidFill>
                <a:latin typeface="Times New Roman"/>
                <a:ea typeface="Times New Roman"/>
                <a:cs typeface="Times New Roman"/>
                <a:sym typeface="Times New Roman"/>
              </a:rPr>
              <a:t>.</a:t>
            </a:r>
            <a:r>
              <a:rPr lang="en-US" sz="3200" b="1" i="0" u="none" dirty="0">
                <a:solidFill>
                  <a:srgbClr val="5E2D37"/>
                </a:solidFill>
                <a:latin typeface="Times New Roman"/>
                <a:ea typeface="Times New Roman"/>
                <a:cs typeface="Times New Roman"/>
                <a:sym typeface="Times New Roman"/>
              </a:rPr>
              <a:t> </a:t>
            </a:r>
            <a:r>
              <a:rPr lang="en-US" sz="3200" b="0" i="0" u="none" dirty="0" err="1">
                <a:solidFill>
                  <a:srgbClr val="5E2D37"/>
                </a:solidFill>
                <a:latin typeface="Times New Roman"/>
                <a:ea typeface="Times New Roman"/>
                <a:cs typeface="Times New Roman"/>
                <a:sym typeface="Times New Roman"/>
              </a:rPr>
              <a:t>Tất</a:t>
            </a:r>
            <a:r>
              <a:rPr lang="en-US" sz="3200" b="0" i="0" u="none" dirty="0">
                <a:solidFill>
                  <a:srgbClr val="5E2D37"/>
                </a:solidFill>
                <a:latin typeface="Times New Roman"/>
                <a:ea typeface="Times New Roman"/>
                <a:cs typeface="Times New Roman"/>
                <a:sym typeface="Times New Roman"/>
              </a:rPr>
              <a:t> </a:t>
            </a:r>
            <a:r>
              <a:rPr lang="en-US" sz="3200" b="0" i="0" u="none" dirty="0" err="1">
                <a:solidFill>
                  <a:srgbClr val="5E2D37"/>
                </a:solidFill>
                <a:latin typeface="Times New Roman"/>
                <a:ea typeface="Times New Roman"/>
                <a:cs typeface="Times New Roman"/>
                <a:sym typeface="Times New Roman"/>
              </a:rPr>
              <a:t>cả</a:t>
            </a:r>
            <a:r>
              <a:rPr lang="en-US" sz="3200" b="0" i="0" u="none" dirty="0">
                <a:solidFill>
                  <a:srgbClr val="5E2D37"/>
                </a:solidFill>
                <a:latin typeface="Times New Roman"/>
                <a:ea typeface="Times New Roman"/>
                <a:cs typeface="Times New Roman"/>
                <a:sym typeface="Times New Roman"/>
              </a:rPr>
              <a:t>  </a:t>
            </a:r>
            <a:r>
              <a:rPr lang="en-US" sz="3200" b="0" i="0" u="none" dirty="0" err="1">
                <a:solidFill>
                  <a:srgbClr val="5E2D37"/>
                </a:solidFill>
                <a:latin typeface="Times New Roman"/>
                <a:ea typeface="Times New Roman"/>
                <a:cs typeface="Times New Roman"/>
                <a:sym typeface="Times New Roman"/>
              </a:rPr>
              <a:t>sẽ</a:t>
            </a:r>
            <a:r>
              <a:rPr lang="en-US" sz="3200" b="0" i="0" u="none" dirty="0">
                <a:solidFill>
                  <a:srgbClr val="5E2D37"/>
                </a:solidFill>
                <a:latin typeface="Times New Roman"/>
                <a:ea typeface="Times New Roman"/>
                <a:cs typeface="Times New Roman"/>
                <a:sym typeface="Times New Roman"/>
              </a:rPr>
              <a:t> </a:t>
            </a:r>
            <a:r>
              <a:rPr lang="en-US" sz="3200" b="0" i="0" u="none" dirty="0" err="1">
                <a:solidFill>
                  <a:srgbClr val="5E2D37"/>
                </a:solidFill>
                <a:latin typeface="Times New Roman"/>
                <a:ea typeface="Times New Roman"/>
                <a:cs typeface="Times New Roman"/>
                <a:sym typeface="Times New Roman"/>
              </a:rPr>
              <a:t>khiến</a:t>
            </a:r>
            <a:r>
              <a:rPr lang="en-US" sz="3200" b="0" i="0" u="none" dirty="0">
                <a:solidFill>
                  <a:srgbClr val="5E2D37"/>
                </a:solidFill>
                <a:latin typeface="Times New Roman"/>
                <a:ea typeface="Times New Roman"/>
                <a:cs typeface="Times New Roman"/>
                <a:sym typeface="Times New Roman"/>
              </a:rPr>
              <a:t> NB </a:t>
            </a:r>
            <a:r>
              <a:rPr lang="en-US" sz="3200" b="0" i="0" u="none" dirty="0" err="1">
                <a:solidFill>
                  <a:srgbClr val="5E2D37"/>
                </a:solidFill>
                <a:latin typeface="Times New Roman"/>
                <a:ea typeface="Times New Roman"/>
                <a:cs typeface="Times New Roman"/>
                <a:sym typeface="Times New Roman"/>
              </a:rPr>
              <a:t>cảm</a:t>
            </a:r>
            <a:r>
              <a:rPr lang="en-US" sz="3200" b="0" i="0" u="none" dirty="0">
                <a:solidFill>
                  <a:srgbClr val="5E2D37"/>
                </a:solidFill>
                <a:latin typeface="Times New Roman"/>
                <a:ea typeface="Times New Roman"/>
                <a:cs typeface="Times New Roman"/>
                <a:sym typeface="Times New Roman"/>
              </a:rPr>
              <a:t> </a:t>
            </a:r>
            <a:r>
              <a:rPr lang="en-US" sz="3200" b="0" i="0" u="none" dirty="0" err="1">
                <a:solidFill>
                  <a:srgbClr val="5E2D37"/>
                </a:solidFill>
                <a:latin typeface="Times New Roman"/>
                <a:ea typeface="Times New Roman"/>
                <a:cs typeface="Times New Roman"/>
                <a:sym typeface="Times New Roman"/>
              </a:rPr>
              <a:t>thấy</a:t>
            </a:r>
            <a:r>
              <a:rPr lang="en-US" sz="3200" b="0" i="0" u="none" dirty="0">
                <a:solidFill>
                  <a:srgbClr val="5E2D37"/>
                </a:solidFill>
                <a:latin typeface="Times New Roman"/>
                <a:ea typeface="Times New Roman"/>
                <a:cs typeface="Times New Roman"/>
                <a:sym typeface="Times New Roman"/>
              </a:rPr>
              <a:t> </a:t>
            </a:r>
            <a:r>
              <a:rPr lang="en-US" sz="3200" b="0" i="0" u="none" dirty="0" err="1">
                <a:solidFill>
                  <a:srgbClr val="5E2D37"/>
                </a:solidFill>
                <a:latin typeface="Times New Roman"/>
                <a:ea typeface="Times New Roman"/>
                <a:cs typeface="Times New Roman"/>
                <a:sym typeface="Times New Roman"/>
              </a:rPr>
              <a:t>họ</a:t>
            </a:r>
            <a:r>
              <a:rPr lang="en-US" sz="3200" b="0" i="0" u="none" dirty="0">
                <a:solidFill>
                  <a:srgbClr val="5E2D37"/>
                </a:solidFill>
                <a:latin typeface="Times New Roman"/>
                <a:ea typeface="Times New Roman"/>
                <a:cs typeface="Times New Roman"/>
                <a:sym typeface="Times New Roman"/>
              </a:rPr>
              <a:t> </a:t>
            </a:r>
            <a:r>
              <a:rPr lang="en-US" sz="3200" b="0" i="0" u="none" dirty="0" err="1">
                <a:solidFill>
                  <a:srgbClr val="5E2D37"/>
                </a:solidFill>
                <a:latin typeface="Times New Roman"/>
                <a:ea typeface="Times New Roman"/>
                <a:cs typeface="Times New Roman"/>
                <a:sym typeface="Times New Roman"/>
              </a:rPr>
              <a:t>được</a:t>
            </a:r>
            <a:r>
              <a:rPr lang="en-US" sz="3200" b="0" i="0" u="none" dirty="0">
                <a:solidFill>
                  <a:srgbClr val="5E2D37"/>
                </a:solidFill>
                <a:latin typeface="Times New Roman"/>
                <a:ea typeface="Times New Roman"/>
                <a:cs typeface="Times New Roman"/>
                <a:sym typeface="Times New Roman"/>
              </a:rPr>
              <a:t> </a:t>
            </a:r>
            <a:r>
              <a:rPr lang="en-US" sz="3200" b="0" i="0" u="none" dirty="0" err="1">
                <a:solidFill>
                  <a:srgbClr val="5E2D37"/>
                </a:solidFill>
                <a:latin typeface="Times New Roman"/>
                <a:ea typeface="Times New Roman"/>
                <a:cs typeface="Times New Roman"/>
                <a:sym typeface="Times New Roman"/>
              </a:rPr>
              <a:t>chào</a:t>
            </a:r>
            <a:r>
              <a:rPr lang="en-US" sz="3200" b="0" i="0" u="none" dirty="0">
                <a:solidFill>
                  <a:srgbClr val="5E2D37"/>
                </a:solidFill>
                <a:latin typeface="Times New Roman"/>
                <a:ea typeface="Times New Roman"/>
                <a:cs typeface="Times New Roman"/>
                <a:sym typeface="Times New Roman"/>
              </a:rPr>
              <a:t> </a:t>
            </a:r>
            <a:r>
              <a:rPr lang="en-US" sz="3200" b="0" i="0" u="none" dirty="0" err="1">
                <a:solidFill>
                  <a:srgbClr val="5E2D37"/>
                </a:solidFill>
                <a:latin typeface="Times New Roman"/>
                <a:ea typeface="Times New Roman"/>
                <a:cs typeface="Times New Roman"/>
                <a:sym typeface="Times New Roman"/>
              </a:rPr>
              <a:t>đón</a:t>
            </a:r>
            <a:r>
              <a:rPr lang="en-US" sz="3200" b="0" i="0" u="none" dirty="0">
                <a:solidFill>
                  <a:srgbClr val="5E2D37"/>
                </a:solidFill>
                <a:latin typeface="Times New Roman"/>
                <a:ea typeface="Times New Roman"/>
                <a:cs typeface="Times New Roman"/>
                <a:sym typeface="Times New Roman"/>
              </a:rPr>
              <a:t>, an </a:t>
            </a:r>
            <a:r>
              <a:rPr lang="en-US" sz="3200" b="0" i="0" u="none" dirty="0" err="1">
                <a:solidFill>
                  <a:srgbClr val="5E2D37"/>
                </a:solidFill>
                <a:latin typeface="Times New Roman"/>
                <a:ea typeface="Times New Roman"/>
                <a:cs typeface="Times New Roman"/>
                <a:sym typeface="Times New Roman"/>
              </a:rPr>
              <a:t>tâm</a:t>
            </a:r>
            <a:r>
              <a:rPr lang="en-US" sz="3200" b="0" i="0" u="none" dirty="0">
                <a:solidFill>
                  <a:srgbClr val="5E2D37"/>
                </a:solidFill>
                <a:latin typeface="Times New Roman"/>
                <a:ea typeface="Times New Roman"/>
                <a:cs typeface="Times New Roman"/>
                <a:sym typeface="Times New Roman"/>
              </a:rPr>
              <a:t> </a:t>
            </a:r>
            <a:r>
              <a:rPr lang="en-US" sz="3200" b="0" i="0" u="none" dirty="0" err="1">
                <a:solidFill>
                  <a:srgbClr val="5E2D37"/>
                </a:solidFill>
                <a:latin typeface="Times New Roman"/>
                <a:ea typeface="Times New Roman"/>
                <a:cs typeface="Times New Roman"/>
                <a:sym typeface="Times New Roman"/>
              </a:rPr>
              <a:t>hơn</a:t>
            </a:r>
            <a:r>
              <a:rPr lang="en-US" sz="3200" b="0" i="0" u="none" dirty="0">
                <a:solidFill>
                  <a:srgbClr val="5E2D37"/>
                </a:solidFill>
                <a:latin typeface="Times New Roman"/>
                <a:ea typeface="Times New Roman"/>
                <a:cs typeface="Times New Roman"/>
                <a:sym typeface="Times New Roman"/>
              </a:rPr>
              <a:t> </a:t>
            </a:r>
            <a:r>
              <a:rPr lang="en-US" sz="3200" b="0" i="0" u="none" dirty="0" err="1">
                <a:solidFill>
                  <a:srgbClr val="5E2D37"/>
                </a:solidFill>
                <a:latin typeface="Times New Roman"/>
                <a:ea typeface="Times New Roman"/>
                <a:cs typeface="Times New Roman"/>
                <a:sym typeface="Times New Roman"/>
              </a:rPr>
              <a:t>và</a:t>
            </a:r>
            <a:r>
              <a:rPr lang="en-US" sz="3200" b="0" i="0" u="none" dirty="0">
                <a:solidFill>
                  <a:srgbClr val="5E2D37"/>
                </a:solidFill>
                <a:latin typeface="Times New Roman"/>
                <a:ea typeface="Times New Roman"/>
                <a:cs typeface="Times New Roman"/>
                <a:sym typeface="Times New Roman"/>
              </a:rPr>
              <a:t> </a:t>
            </a:r>
            <a:r>
              <a:rPr lang="en-US" sz="3200" b="0" i="0" u="none" dirty="0" err="1">
                <a:solidFill>
                  <a:srgbClr val="5E2D37"/>
                </a:solidFill>
                <a:latin typeface="Times New Roman"/>
                <a:ea typeface="Times New Roman"/>
                <a:cs typeface="Times New Roman"/>
                <a:sym typeface="Times New Roman"/>
              </a:rPr>
              <a:t>cảm</a:t>
            </a:r>
            <a:r>
              <a:rPr lang="en-US" sz="3200" b="0" i="0" u="none" dirty="0">
                <a:solidFill>
                  <a:srgbClr val="5E2D37"/>
                </a:solidFill>
                <a:latin typeface="Times New Roman"/>
                <a:ea typeface="Times New Roman"/>
                <a:cs typeface="Times New Roman"/>
                <a:sym typeface="Times New Roman"/>
              </a:rPr>
              <a:t> </a:t>
            </a:r>
            <a:r>
              <a:rPr lang="en-US" sz="3200" b="0" i="0" u="none" dirty="0" err="1">
                <a:solidFill>
                  <a:srgbClr val="5E2D37"/>
                </a:solidFill>
                <a:latin typeface="Times New Roman"/>
                <a:ea typeface="Times New Roman"/>
                <a:cs typeface="Times New Roman"/>
                <a:sym typeface="Times New Roman"/>
              </a:rPr>
              <a:t>giác</a:t>
            </a:r>
            <a:r>
              <a:rPr lang="en-US" sz="3200" b="0" i="0" u="none" dirty="0">
                <a:solidFill>
                  <a:srgbClr val="5E2D37"/>
                </a:solidFill>
                <a:latin typeface="Times New Roman"/>
                <a:ea typeface="Times New Roman"/>
                <a:cs typeface="Times New Roman"/>
                <a:sym typeface="Times New Roman"/>
              </a:rPr>
              <a:t> </a:t>
            </a:r>
            <a:r>
              <a:rPr lang="en-US" sz="3200" b="0" i="0" u="none" dirty="0" err="1">
                <a:solidFill>
                  <a:srgbClr val="5E2D37"/>
                </a:solidFill>
                <a:latin typeface="Times New Roman"/>
                <a:ea typeface="Times New Roman"/>
                <a:cs typeface="Times New Roman"/>
                <a:sym typeface="Times New Roman"/>
              </a:rPr>
              <a:t>ấm</a:t>
            </a:r>
            <a:r>
              <a:rPr lang="en-US" sz="3200" b="0" i="0" u="none" dirty="0">
                <a:solidFill>
                  <a:srgbClr val="5E2D37"/>
                </a:solidFill>
                <a:latin typeface="Times New Roman"/>
                <a:ea typeface="Times New Roman"/>
                <a:cs typeface="Times New Roman"/>
                <a:sym typeface="Times New Roman"/>
              </a:rPr>
              <a:t> </a:t>
            </a:r>
            <a:r>
              <a:rPr lang="en-US" sz="3200" b="0" i="0" u="none" dirty="0" err="1">
                <a:solidFill>
                  <a:srgbClr val="5E2D37"/>
                </a:solidFill>
                <a:latin typeface="Times New Roman"/>
                <a:ea typeface="Times New Roman"/>
                <a:cs typeface="Times New Roman"/>
                <a:sym typeface="Times New Roman"/>
              </a:rPr>
              <a:t>áp</a:t>
            </a:r>
            <a:r>
              <a:rPr lang="en-US" sz="3200" b="0" i="0" u="none" dirty="0">
                <a:solidFill>
                  <a:srgbClr val="5E2D37"/>
                </a:solidFill>
                <a:latin typeface="Times New Roman"/>
                <a:ea typeface="Times New Roman"/>
                <a:cs typeface="Times New Roman"/>
                <a:sym typeface="Times New Roman"/>
              </a:rPr>
              <a:t>.</a:t>
            </a:r>
            <a:endParaRPr dirty="0"/>
          </a:p>
          <a:p>
            <a:pPr marL="469900" marR="0" lvl="0" indent="-203200" algn="just" rtl="0">
              <a:spcBef>
                <a:spcPts val="0"/>
              </a:spcBef>
              <a:spcAft>
                <a:spcPts val="0"/>
              </a:spcAft>
              <a:buClr>
                <a:srgbClr val="5E2D37"/>
              </a:buClr>
              <a:buSzPts val="3200"/>
              <a:buFont typeface="Times New Roman"/>
              <a:buChar char="-"/>
            </a:pPr>
            <a:r>
              <a:rPr lang="en-US" sz="3200" b="0" i="0" u="none" dirty="0" err="1">
                <a:solidFill>
                  <a:srgbClr val="5E2D37"/>
                </a:solidFill>
                <a:latin typeface="Times New Roman"/>
                <a:ea typeface="Times New Roman"/>
                <a:cs typeface="Times New Roman"/>
                <a:sym typeface="Times New Roman"/>
              </a:rPr>
              <a:t>Các</a:t>
            </a:r>
            <a:r>
              <a:rPr lang="en-US" sz="3200" b="0" i="0" u="none" dirty="0">
                <a:solidFill>
                  <a:srgbClr val="5E2D37"/>
                </a:solidFill>
                <a:latin typeface="Times New Roman"/>
                <a:ea typeface="Times New Roman"/>
                <a:cs typeface="Times New Roman"/>
                <a:sym typeface="Times New Roman"/>
              </a:rPr>
              <a:t> </a:t>
            </a:r>
            <a:r>
              <a:rPr lang="en-US" sz="3200" b="0" i="0" u="none" dirty="0" err="1">
                <a:solidFill>
                  <a:srgbClr val="5E2D37"/>
                </a:solidFill>
                <a:latin typeface="Times New Roman"/>
                <a:ea typeface="Times New Roman"/>
                <a:cs typeface="Times New Roman"/>
                <a:sym typeface="Times New Roman"/>
              </a:rPr>
              <a:t>kỹ</a:t>
            </a:r>
            <a:r>
              <a:rPr lang="en-US" sz="3200" b="0" i="0" u="none" dirty="0">
                <a:solidFill>
                  <a:srgbClr val="5E2D37"/>
                </a:solidFill>
                <a:latin typeface="Times New Roman"/>
                <a:ea typeface="Times New Roman"/>
                <a:cs typeface="Times New Roman"/>
                <a:sym typeface="Times New Roman"/>
              </a:rPr>
              <a:t> </a:t>
            </a:r>
            <a:r>
              <a:rPr lang="en-US" sz="3200" b="0" i="0" u="none" dirty="0" err="1">
                <a:solidFill>
                  <a:srgbClr val="5E2D37"/>
                </a:solidFill>
                <a:latin typeface="Times New Roman"/>
                <a:ea typeface="Times New Roman"/>
                <a:cs typeface="Times New Roman"/>
                <a:sym typeface="Times New Roman"/>
              </a:rPr>
              <a:t>năng</a:t>
            </a:r>
            <a:r>
              <a:rPr lang="en-US" sz="3200" b="0" i="0" u="none" dirty="0">
                <a:solidFill>
                  <a:srgbClr val="5E2D37"/>
                </a:solidFill>
                <a:latin typeface="Times New Roman"/>
                <a:ea typeface="Times New Roman"/>
                <a:cs typeface="Times New Roman"/>
                <a:sym typeface="Times New Roman"/>
              </a:rPr>
              <a:t> </a:t>
            </a:r>
            <a:r>
              <a:rPr lang="en-US" sz="3200" b="0" i="0" u="none" dirty="0" err="1">
                <a:solidFill>
                  <a:srgbClr val="5E2D37"/>
                </a:solidFill>
                <a:latin typeface="Times New Roman"/>
                <a:ea typeface="Times New Roman"/>
                <a:cs typeface="Times New Roman"/>
                <a:sym typeface="Times New Roman"/>
              </a:rPr>
              <a:t>giao</a:t>
            </a:r>
            <a:r>
              <a:rPr lang="en-US" sz="3200" b="0" i="0" u="none" dirty="0">
                <a:solidFill>
                  <a:srgbClr val="5E2D37"/>
                </a:solidFill>
                <a:latin typeface="Times New Roman"/>
                <a:ea typeface="Times New Roman"/>
                <a:cs typeface="Times New Roman"/>
                <a:sym typeface="Times New Roman"/>
              </a:rPr>
              <a:t> </a:t>
            </a:r>
            <a:r>
              <a:rPr lang="en-US" sz="3200" b="0" i="0" u="none" dirty="0" err="1">
                <a:solidFill>
                  <a:srgbClr val="5E2D37"/>
                </a:solidFill>
                <a:latin typeface="Times New Roman"/>
                <a:ea typeface="Times New Roman"/>
                <a:cs typeface="Times New Roman"/>
                <a:sym typeface="Times New Roman"/>
              </a:rPr>
              <a:t>tiếp</a:t>
            </a:r>
            <a:r>
              <a:rPr lang="en-US" sz="3200" b="0" i="0" u="none" dirty="0">
                <a:solidFill>
                  <a:srgbClr val="5E2D37"/>
                </a:solidFill>
                <a:latin typeface="Times New Roman"/>
                <a:ea typeface="Times New Roman"/>
                <a:cs typeface="Times New Roman"/>
                <a:sym typeface="Times New Roman"/>
              </a:rPr>
              <a:t> </a:t>
            </a:r>
            <a:r>
              <a:rPr lang="en-US" sz="3200" b="0" i="0" u="none" dirty="0" err="1">
                <a:solidFill>
                  <a:srgbClr val="5E2D37"/>
                </a:solidFill>
                <a:latin typeface="Times New Roman"/>
                <a:ea typeface="Times New Roman"/>
                <a:cs typeface="Times New Roman"/>
                <a:sym typeface="Times New Roman"/>
              </a:rPr>
              <a:t>không</a:t>
            </a:r>
            <a:r>
              <a:rPr lang="en-US" sz="3200" b="0" i="0" u="none" dirty="0">
                <a:solidFill>
                  <a:srgbClr val="5E2D37"/>
                </a:solidFill>
                <a:latin typeface="Times New Roman"/>
                <a:ea typeface="Times New Roman"/>
                <a:cs typeface="Times New Roman"/>
                <a:sym typeface="Times New Roman"/>
              </a:rPr>
              <a:t> </a:t>
            </a:r>
            <a:r>
              <a:rPr lang="en-US" sz="3200" b="0" i="0" u="none" dirty="0" err="1">
                <a:solidFill>
                  <a:srgbClr val="5E2D37"/>
                </a:solidFill>
                <a:latin typeface="Times New Roman"/>
                <a:ea typeface="Times New Roman"/>
                <a:cs typeface="Times New Roman"/>
                <a:sym typeface="Times New Roman"/>
              </a:rPr>
              <a:t>lời</a:t>
            </a:r>
            <a:r>
              <a:rPr lang="en-US" sz="3200" b="0" i="0" u="none" dirty="0">
                <a:solidFill>
                  <a:srgbClr val="5E2D37"/>
                </a:solidFill>
                <a:latin typeface="Times New Roman"/>
                <a:ea typeface="Times New Roman"/>
                <a:cs typeface="Times New Roman"/>
                <a:sym typeface="Times New Roman"/>
              </a:rPr>
              <a:t> </a:t>
            </a:r>
            <a:r>
              <a:rPr lang="en-US" sz="3200" b="0" i="0" u="none" dirty="0" err="1">
                <a:solidFill>
                  <a:srgbClr val="5E2D37"/>
                </a:solidFill>
                <a:latin typeface="Times New Roman"/>
                <a:ea typeface="Times New Roman"/>
                <a:cs typeface="Times New Roman"/>
                <a:sym typeface="Times New Roman"/>
              </a:rPr>
              <a:t>cần</a:t>
            </a:r>
            <a:r>
              <a:rPr lang="en-US" sz="3200" b="0" i="0" u="none" dirty="0">
                <a:solidFill>
                  <a:srgbClr val="5E2D37"/>
                </a:solidFill>
                <a:latin typeface="Times New Roman"/>
                <a:ea typeface="Times New Roman"/>
                <a:cs typeface="Times New Roman"/>
                <a:sym typeface="Times New Roman"/>
              </a:rPr>
              <a:t> </a:t>
            </a:r>
            <a:r>
              <a:rPr lang="en-US" sz="3200" b="0" i="0" u="none" dirty="0" err="1">
                <a:solidFill>
                  <a:srgbClr val="5E2D37"/>
                </a:solidFill>
                <a:latin typeface="Times New Roman"/>
                <a:ea typeface="Times New Roman"/>
                <a:cs typeface="Times New Roman"/>
                <a:sym typeface="Times New Roman"/>
              </a:rPr>
              <a:t>phải</a:t>
            </a:r>
            <a:r>
              <a:rPr lang="en-US" sz="3200" b="0" i="0" u="none" dirty="0">
                <a:solidFill>
                  <a:srgbClr val="5E2D37"/>
                </a:solidFill>
                <a:latin typeface="Times New Roman"/>
                <a:ea typeface="Times New Roman"/>
                <a:cs typeface="Times New Roman"/>
                <a:sym typeface="Times New Roman"/>
              </a:rPr>
              <a:t> </a:t>
            </a:r>
            <a:r>
              <a:rPr lang="en-US" sz="3200" b="0" i="0" u="none" dirty="0" err="1">
                <a:solidFill>
                  <a:srgbClr val="5E2D37"/>
                </a:solidFill>
                <a:latin typeface="Times New Roman"/>
                <a:ea typeface="Times New Roman"/>
                <a:cs typeface="Times New Roman"/>
                <a:sym typeface="Times New Roman"/>
              </a:rPr>
              <a:t>được</a:t>
            </a:r>
            <a:r>
              <a:rPr lang="en-US" sz="3200" b="0" i="0" u="none" dirty="0">
                <a:solidFill>
                  <a:srgbClr val="5E2D37"/>
                </a:solidFill>
                <a:latin typeface="Times New Roman"/>
                <a:ea typeface="Times New Roman"/>
                <a:cs typeface="Times New Roman"/>
                <a:sym typeface="Times New Roman"/>
              </a:rPr>
              <a:t> </a:t>
            </a:r>
            <a:r>
              <a:rPr lang="en-US" sz="3200" b="0" i="0" u="none" dirty="0" err="1">
                <a:solidFill>
                  <a:srgbClr val="5E2D37"/>
                </a:solidFill>
                <a:latin typeface="Times New Roman"/>
                <a:ea typeface="Times New Roman"/>
                <a:cs typeface="Times New Roman"/>
                <a:sym typeface="Times New Roman"/>
              </a:rPr>
              <a:t>sử</a:t>
            </a:r>
            <a:r>
              <a:rPr lang="en-US" sz="3200" b="0" i="0" u="none" dirty="0">
                <a:solidFill>
                  <a:srgbClr val="5E2D37"/>
                </a:solidFill>
                <a:latin typeface="Times New Roman"/>
                <a:ea typeface="Times New Roman"/>
                <a:cs typeface="Times New Roman"/>
                <a:sym typeface="Times New Roman"/>
              </a:rPr>
              <a:t> </a:t>
            </a:r>
            <a:r>
              <a:rPr lang="en-US" sz="3200" b="0" i="0" u="none" dirty="0" err="1">
                <a:solidFill>
                  <a:srgbClr val="5E2D37"/>
                </a:solidFill>
                <a:latin typeface="Times New Roman"/>
                <a:ea typeface="Times New Roman"/>
                <a:cs typeface="Times New Roman"/>
                <a:sym typeface="Times New Roman"/>
              </a:rPr>
              <a:t>dụng</a:t>
            </a:r>
            <a:r>
              <a:rPr lang="en-US" sz="3200" b="0" i="0" u="none" dirty="0">
                <a:solidFill>
                  <a:srgbClr val="5E2D37"/>
                </a:solidFill>
                <a:latin typeface="Times New Roman"/>
                <a:ea typeface="Times New Roman"/>
                <a:cs typeface="Times New Roman"/>
                <a:sym typeface="Times New Roman"/>
              </a:rPr>
              <a:t>  </a:t>
            </a:r>
            <a:r>
              <a:rPr lang="en-US" sz="3200" b="0" i="0" u="none" dirty="0" err="1">
                <a:solidFill>
                  <a:srgbClr val="5E2D37"/>
                </a:solidFill>
                <a:latin typeface="Times New Roman"/>
                <a:ea typeface="Times New Roman"/>
                <a:cs typeface="Times New Roman"/>
                <a:sym typeface="Times New Roman"/>
              </a:rPr>
              <a:t>thường</a:t>
            </a:r>
            <a:r>
              <a:rPr lang="en-US" sz="3200" b="0" i="0" u="none" dirty="0">
                <a:solidFill>
                  <a:srgbClr val="5E2D37"/>
                </a:solidFill>
                <a:latin typeface="Times New Roman"/>
                <a:ea typeface="Times New Roman"/>
                <a:cs typeface="Times New Roman"/>
                <a:sym typeface="Times New Roman"/>
              </a:rPr>
              <a:t> </a:t>
            </a:r>
            <a:r>
              <a:rPr lang="en-US" sz="3200" b="0" i="0" u="none" dirty="0" err="1">
                <a:solidFill>
                  <a:srgbClr val="5E2D37"/>
                </a:solidFill>
                <a:latin typeface="Times New Roman"/>
                <a:ea typeface="Times New Roman"/>
                <a:cs typeface="Times New Roman"/>
                <a:sym typeface="Times New Roman"/>
              </a:rPr>
              <a:t>xuyên</a:t>
            </a:r>
            <a:r>
              <a:rPr lang="en-US" sz="3200" b="0" i="0" u="none" dirty="0">
                <a:solidFill>
                  <a:srgbClr val="5E2D37"/>
                </a:solidFill>
                <a:latin typeface="Times New Roman"/>
                <a:ea typeface="Times New Roman"/>
                <a:cs typeface="Times New Roman"/>
                <a:sym typeface="Times New Roman"/>
              </a:rPr>
              <a:t> </a:t>
            </a:r>
            <a:r>
              <a:rPr lang="en-US" sz="3200" b="0" i="0" u="none" dirty="0" err="1">
                <a:solidFill>
                  <a:srgbClr val="5E2D37"/>
                </a:solidFill>
                <a:latin typeface="Times New Roman"/>
                <a:ea typeface="Times New Roman"/>
                <a:cs typeface="Times New Roman"/>
                <a:sym typeface="Times New Roman"/>
              </a:rPr>
              <a:t>và</a:t>
            </a:r>
            <a:r>
              <a:rPr lang="en-US" sz="3200" b="0" i="0" u="none" dirty="0">
                <a:solidFill>
                  <a:srgbClr val="5E2D37"/>
                </a:solidFill>
                <a:latin typeface="Times New Roman"/>
                <a:ea typeface="Times New Roman"/>
                <a:cs typeface="Times New Roman"/>
                <a:sym typeface="Times New Roman"/>
              </a:rPr>
              <a:t> </a:t>
            </a:r>
            <a:r>
              <a:rPr lang="en-US" sz="3200" b="0" i="0" u="none" dirty="0" err="1">
                <a:solidFill>
                  <a:srgbClr val="5E2D37"/>
                </a:solidFill>
                <a:latin typeface="Times New Roman"/>
                <a:ea typeface="Times New Roman"/>
                <a:cs typeface="Times New Roman"/>
                <a:sym typeface="Times New Roman"/>
              </a:rPr>
              <a:t>kết</a:t>
            </a:r>
            <a:r>
              <a:rPr lang="en-US" sz="3200" b="0" i="0" u="none" dirty="0">
                <a:solidFill>
                  <a:srgbClr val="5E2D37"/>
                </a:solidFill>
                <a:latin typeface="Times New Roman"/>
                <a:ea typeface="Times New Roman"/>
                <a:cs typeface="Times New Roman"/>
                <a:sym typeface="Times New Roman"/>
              </a:rPr>
              <a:t> </a:t>
            </a:r>
            <a:r>
              <a:rPr lang="en-US" sz="3200" b="0" i="0" u="none" dirty="0" err="1">
                <a:solidFill>
                  <a:srgbClr val="5E2D37"/>
                </a:solidFill>
                <a:latin typeface="Times New Roman"/>
                <a:ea typeface="Times New Roman"/>
                <a:cs typeface="Times New Roman"/>
                <a:sym typeface="Times New Roman"/>
              </a:rPr>
              <a:t>hợp</a:t>
            </a:r>
            <a:r>
              <a:rPr lang="en-US" sz="3200" b="0" i="0" u="none" dirty="0">
                <a:solidFill>
                  <a:srgbClr val="5E2D37"/>
                </a:solidFill>
                <a:latin typeface="Times New Roman"/>
                <a:ea typeface="Times New Roman"/>
                <a:cs typeface="Times New Roman"/>
                <a:sym typeface="Times New Roman"/>
              </a:rPr>
              <a:t> </a:t>
            </a:r>
            <a:r>
              <a:rPr lang="en-US" sz="3200" b="0" i="0" u="none" dirty="0" err="1">
                <a:solidFill>
                  <a:srgbClr val="5E2D37"/>
                </a:solidFill>
                <a:latin typeface="Times New Roman"/>
                <a:ea typeface="Times New Roman"/>
                <a:cs typeface="Times New Roman"/>
                <a:sym typeface="Times New Roman"/>
              </a:rPr>
              <a:t>linh</a:t>
            </a:r>
            <a:r>
              <a:rPr lang="en-US" sz="3200" b="0" i="0" u="none" dirty="0">
                <a:solidFill>
                  <a:srgbClr val="5E2D37"/>
                </a:solidFill>
                <a:latin typeface="Times New Roman"/>
                <a:ea typeface="Times New Roman"/>
                <a:cs typeface="Times New Roman"/>
                <a:sym typeface="Times New Roman"/>
              </a:rPr>
              <a:t> </a:t>
            </a:r>
            <a:r>
              <a:rPr lang="en-US" sz="3200" b="0" i="0" u="none" dirty="0" err="1">
                <a:solidFill>
                  <a:srgbClr val="5E2D37"/>
                </a:solidFill>
                <a:latin typeface="Times New Roman"/>
                <a:ea typeface="Times New Roman"/>
                <a:cs typeface="Times New Roman"/>
                <a:sym typeface="Times New Roman"/>
              </a:rPr>
              <a:t>hoạt</a:t>
            </a:r>
            <a:r>
              <a:rPr lang="en-US" sz="3200" b="0" i="0" u="none" dirty="0">
                <a:solidFill>
                  <a:srgbClr val="5E2D37"/>
                </a:solidFill>
                <a:latin typeface="Times New Roman"/>
                <a:ea typeface="Times New Roman"/>
                <a:cs typeface="Times New Roman"/>
                <a:sym typeface="Times New Roman"/>
              </a:rPr>
              <a:t> </a:t>
            </a:r>
            <a:r>
              <a:rPr lang="en-US" sz="3200" b="0" i="0" u="none" dirty="0" err="1">
                <a:solidFill>
                  <a:srgbClr val="5E2D37"/>
                </a:solidFill>
                <a:latin typeface="Times New Roman"/>
                <a:ea typeface="Times New Roman"/>
                <a:cs typeface="Times New Roman"/>
                <a:sym typeface="Times New Roman"/>
              </a:rPr>
              <a:t>với</a:t>
            </a:r>
            <a:r>
              <a:rPr lang="en-US" sz="3200" b="0" i="0" u="none" dirty="0">
                <a:solidFill>
                  <a:srgbClr val="5E2D37"/>
                </a:solidFill>
                <a:latin typeface="Times New Roman"/>
                <a:ea typeface="Times New Roman"/>
                <a:cs typeface="Times New Roman"/>
                <a:sym typeface="Times New Roman"/>
              </a:rPr>
              <a:t> </a:t>
            </a:r>
            <a:r>
              <a:rPr lang="en-US" sz="3200" b="0" i="0" u="none" dirty="0" err="1">
                <a:solidFill>
                  <a:srgbClr val="5E2D37"/>
                </a:solidFill>
                <a:latin typeface="Times New Roman"/>
                <a:ea typeface="Times New Roman"/>
                <a:cs typeface="Times New Roman"/>
                <a:sym typeface="Times New Roman"/>
              </a:rPr>
              <a:t>giao</a:t>
            </a:r>
            <a:r>
              <a:rPr lang="en-US" sz="3200" b="0" i="0" u="none" dirty="0">
                <a:solidFill>
                  <a:srgbClr val="5E2D37"/>
                </a:solidFill>
                <a:latin typeface="Times New Roman"/>
                <a:ea typeface="Times New Roman"/>
                <a:cs typeface="Times New Roman"/>
                <a:sym typeface="Times New Roman"/>
              </a:rPr>
              <a:t> </a:t>
            </a:r>
            <a:r>
              <a:rPr lang="en-US" sz="3200" b="0" i="0" u="none" dirty="0" err="1">
                <a:solidFill>
                  <a:srgbClr val="5E2D37"/>
                </a:solidFill>
                <a:latin typeface="Times New Roman"/>
                <a:ea typeface="Times New Roman"/>
                <a:cs typeface="Times New Roman"/>
                <a:sym typeface="Times New Roman"/>
              </a:rPr>
              <a:t>tiếp</a:t>
            </a:r>
            <a:r>
              <a:rPr lang="en-US" sz="3200" b="0" i="0" u="none" dirty="0">
                <a:solidFill>
                  <a:srgbClr val="5E2D37"/>
                </a:solidFill>
                <a:latin typeface="Times New Roman"/>
                <a:ea typeface="Times New Roman"/>
                <a:cs typeface="Times New Roman"/>
                <a:sym typeface="Times New Roman"/>
              </a:rPr>
              <a:t> </a:t>
            </a:r>
            <a:r>
              <a:rPr lang="en-US" sz="3200" b="0" i="0" u="none" dirty="0" err="1">
                <a:solidFill>
                  <a:srgbClr val="5E2D37"/>
                </a:solidFill>
                <a:latin typeface="Times New Roman"/>
                <a:ea typeface="Times New Roman"/>
                <a:cs typeface="Times New Roman"/>
                <a:sym typeface="Times New Roman"/>
              </a:rPr>
              <a:t>có</a:t>
            </a:r>
            <a:r>
              <a:rPr lang="en-US" sz="3200" b="0" i="0" u="none" dirty="0">
                <a:solidFill>
                  <a:srgbClr val="5E2D37"/>
                </a:solidFill>
                <a:latin typeface="Times New Roman"/>
                <a:ea typeface="Times New Roman"/>
                <a:cs typeface="Times New Roman"/>
                <a:sym typeface="Times New Roman"/>
              </a:rPr>
              <a:t> </a:t>
            </a:r>
            <a:r>
              <a:rPr lang="en-US" sz="3200" b="0" i="0" u="none" dirty="0" err="1">
                <a:solidFill>
                  <a:srgbClr val="5E2D37"/>
                </a:solidFill>
                <a:latin typeface="Times New Roman"/>
                <a:ea typeface="Times New Roman"/>
                <a:cs typeface="Times New Roman"/>
                <a:sym typeface="Times New Roman"/>
              </a:rPr>
              <a:t>lời</a:t>
            </a:r>
            <a:r>
              <a:rPr lang="en-US" sz="3200" b="0" i="0" u="none" dirty="0">
                <a:solidFill>
                  <a:srgbClr val="5E2D37"/>
                </a:solidFill>
                <a:latin typeface="Times New Roman"/>
                <a:ea typeface="Times New Roman"/>
                <a:cs typeface="Times New Roman"/>
                <a:sym typeface="Times New Roman"/>
              </a:rPr>
              <a:t> </a:t>
            </a:r>
            <a:r>
              <a:rPr lang="en-US" sz="3200" b="0" i="0" u="none" dirty="0" err="1">
                <a:solidFill>
                  <a:srgbClr val="5E2D37"/>
                </a:solidFill>
                <a:latin typeface="Times New Roman"/>
                <a:ea typeface="Times New Roman"/>
                <a:cs typeface="Times New Roman"/>
                <a:sym typeface="Times New Roman"/>
              </a:rPr>
              <a:t>để</a:t>
            </a:r>
            <a:r>
              <a:rPr lang="en-US" sz="3200" b="0" i="0" u="none" dirty="0">
                <a:solidFill>
                  <a:srgbClr val="5E2D37"/>
                </a:solidFill>
                <a:latin typeface="Times New Roman"/>
                <a:ea typeface="Times New Roman"/>
                <a:cs typeface="Times New Roman"/>
                <a:sym typeface="Times New Roman"/>
              </a:rPr>
              <a:t>  </a:t>
            </a:r>
            <a:r>
              <a:rPr lang="en-US" sz="3200" b="0" i="0" u="none" dirty="0" err="1">
                <a:solidFill>
                  <a:srgbClr val="5E2D37"/>
                </a:solidFill>
                <a:latin typeface="Times New Roman"/>
                <a:ea typeface="Times New Roman"/>
                <a:cs typeface="Times New Roman"/>
                <a:sym typeface="Times New Roman"/>
              </a:rPr>
              <a:t>tăng</a:t>
            </a:r>
            <a:r>
              <a:rPr lang="en-US" sz="3200" b="0" i="0" u="none" dirty="0">
                <a:solidFill>
                  <a:srgbClr val="5E2D37"/>
                </a:solidFill>
                <a:latin typeface="Times New Roman"/>
                <a:ea typeface="Times New Roman"/>
                <a:cs typeface="Times New Roman"/>
                <a:sym typeface="Times New Roman"/>
              </a:rPr>
              <a:t> </a:t>
            </a:r>
            <a:r>
              <a:rPr lang="en-US" sz="3200" b="0" i="0" u="none" dirty="0" err="1">
                <a:solidFill>
                  <a:srgbClr val="5E2D37"/>
                </a:solidFill>
                <a:latin typeface="Times New Roman"/>
                <a:ea typeface="Times New Roman"/>
                <a:cs typeface="Times New Roman"/>
                <a:sym typeface="Times New Roman"/>
              </a:rPr>
              <a:t>hiệu</a:t>
            </a:r>
            <a:r>
              <a:rPr lang="en-US" sz="3200" b="0" i="0" u="none" dirty="0">
                <a:solidFill>
                  <a:srgbClr val="5E2D37"/>
                </a:solidFill>
                <a:latin typeface="Times New Roman"/>
                <a:ea typeface="Times New Roman"/>
                <a:cs typeface="Times New Roman"/>
                <a:sym typeface="Times New Roman"/>
              </a:rPr>
              <a:t> </a:t>
            </a:r>
            <a:r>
              <a:rPr lang="en-US" sz="3200" b="0" i="0" u="none" dirty="0" err="1">
                <a:solidFill>
                  <a:srgbClr val="5E2D37"/>
                </a:solidFill>
                <a:latin typeface="Times New Roman"/>
                <a:ea typeface="Times New Roman"/>
                <a:cs typeface="Times New Roman"/>
                <a:sym typeface="Times New Roman"/>
              </a:rPr>
              <a:t>quả</a:t>
            </a:r>
            <a:r>
              <a:rPr lang="en-US" sz="3200" b="0" i="0" u="none" dirty="0">
                <a:solidFill>
                  <a:srgbClr val="5E2D37"/>
                </a:solidFill>
                <a:latin typeface="Times New Roman"/>
                <a:ea typeface="Times New Roman"/>
                <a:cs typeface="Times New Roman"/>
                <a:sym typeface="Times New Roman"/>
              </a:rPr>
              <a:t>.</a:t>
            </a:r>
            <a:endParaRPr dirty="0"/>
          </a:p>
        </p:txBody>
      </p:sp>
      <p:sp>
        <p:nvSpPr>
          <p:cNvPr id="4" name="Google Shape;241;p12">
            <a:extLst>
              <a:ext uri="{FF2B5EF4-FFF2-40B4-BE49-F238E27FC236}">
                <a16:creationId xmlns:a16="http://schemas.microsoft.com/office/drawing/2014/main" id="{2274B6EC-0033-4978-8465-BD37E1582BC0}"/>
              </a:ext>
            </a:extLst>
          </p:cNvPr>
          <p:cNvSpPr txBox="1">
            <a:spLocks/>
          </p:cNvSpPr>
          <p:nvPr/>
        </p:nvSpPr>
        <p:spPr>
          <a:xfrm>
            <a:off x="248792" y="333375"/>
            <a:ext cx="8693149" cy="505267"/>
          </a:xfrm>
          <a:prstGeom prst="rect">
            <a:avLst/>
          </a:prstGeom>
          <a:solidFill>
            <a:srgbClr val="FFC000"/>
          </a:solidFill>
          <a:ln w="9525" cap="flat" cmpd="sng">
            <a:solidFill>
              <a:schemeClr val="accent2"/>
            </a:solidFill>
            <a:prstDash val="solid"/>
            <a:round/>
            <a:headEnd type="none" w="sm" len="sm"/>
            <a:tailEnd type="none" w="sm" len="sm"/>
          </a:ln>
        </p:spPr>
        <p:txBody>
          <a:bodyPr spcFirstLastPara="1" wrap="square" lIns="0" tIns="127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100"/>
              <a:buFont typeface="Times New Roman"/>
              <a:buNone/>
              <a:defRPr sz="4100" b="1"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R="95250" algn="ctr">
              <a:buClr>
                <a:schemeClr val="dk1"/>
              </a:buClr>
              <a:buSzPts val="3400"/>
            </a:pPr>
            <a:r>
              <a:rPr lang="en-US" sz="3200" b="1" i="0" u="none" strike="noStrike" cap="none" dirty="0">
                <a:solidFill>
                  <a:srgbClr val="00B0F0"/>
                </a:solidFill>
                <a:latin typeface="Tahoma" panose="020B0604030504040204" pitchFamily="34" charset="0"/>
                <a:ea typeface="Tahoma" panose="020B0604030504040204" pitchFamily="34" charset="0"/>
                <a:cs typeface="Tahoma" panose="020B0604030504040204" pitchFamily="34" charset="0"/>
                <a:sym typeface="Times New Roman"/>
              </a:rPr>
              <a:t>MỘT SỐ KỸ NĂNG VỀ GIAO TIẾP, ỨNG XỬ</a:t>
            </a:r>
            <a:endParaRPr lang="en-US"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4" name="Google Shape;241;p12">
            <a:extLst>
              <a:ext uri="{FF2B5EF4-FFF2-40B4-BE49-F238E27FC236}">
                <a16:creationId xmlns:a16="http://schemas.microsoft.com/office/drawing/2014/main" id="{2274B6EC-0033-4978-8465-BD37E1582BC0}"/>
              </a:ext>
            </a:extLst>
          </p:cNvPr>
          <p:cNvSpPr txBox="1">
            <a:spLocks/>
          </p:cNvSpPr>
          <p:nvPr/>
        </p:nvSpPr>
        <p:spPr>
          <a:xfrm>
            <a:off x="248792" y="333375"/>
            <a:ext cx="8693149" cy="505267"/>
          </a:xfrm>
          <a:prstGeom prst="rect">
            <a:avLst/>
          </a:prstGeom>
          <a:solidFill>
            <a:srgbClr val="FFC000"/>
          </a:solidFill>
          <a:ln w="9525" cap="flat" cmpd="sng">
            <a:solidFill>
              <a:schemeClr val="accent2"/>
            </a:solidFill>
            <a:prstDash val="solid"/>
            <a:round/>
            <a:headEnd type="none" w="sm" len="sm"/>
            <a:tailEnd type="none" w="sm" len="sm"/>
          </a:ln>
        </p:spPr>
        <p:txBody>
          <a:bodyPr spcFirstLastPara="1" wrap="square" lIns="0" tIns="127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100"/>
              <a:buFont typeface="Times New Roman"/>
              <a:buNone/>
              <a:defRPr sz="4100" b="1"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R="95250" algn="ctr">
              <a:buClr>
                <a:schemeClr val="dk1"/>
              </a:buClr>
              <a:buSzPts val="3400"/>
            </a:pPr>
            <a:r>
              <a:rPr lang="en-US" sz="3200" b="1" i="0" u="none" strike="noStrike" cap="none" dirty="0">
                <a:solidFill>
                  <a:srgbClr val="00B0F0"/>
                </a:solidFill>
                <a:latin typeface="Tahoma" panose="020B0604030504040204" pitchFamily="34" charset="0"/>
                <a:ea typeface="Tahoma" panose="020B0604030504040204" pitchFamily="34" charset="0"/>
                <a:cs typeface="Tahoma" panose="020B0604030504040204" pitchFamily="34" charset="0"/>
                <a:sym typeface="Times New Roman"/>
              </a:rPr>
              <a:t>MỘT SỐ KỸ NĂNG VỀ GIAO TIẾP, ỨNG XỬ</a:t>
            </a:r>
            <a:endParaRPr lang="en-US"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1CE2A3D5-B273-487B-9203-8294913146D5}"/>
              </a:ext>
            </a:extLst>
          </p:cNvPr>
          <p:cNvSpPr txBox="1"/>
          <p:nvPr/>
        </p:nvSpPr>
        <p:spPr>
          <a:xfrm>
            <a:off x="657225" y="1936832"/>
            <a:ext cx="7867650" cy="2862322"/>
          </a:xfrm>
          <a:prstGeom prst="rect">
            <a:avLst/>
          </a:prstGeom>
          <a:noFill/>
        </p:spPr>
        <p:txBody>
          <a:bodyPr wrap="square">
            <a:spAutoFit/>
          </a:bodyPr>
          <a:lstStyle/>
          <a:p>
            <a:pPr marL="469900" marR="0" lvl="0" indent="0" algn="just" rtl="0">
              <a:lnSpc>
                <a:spcPct val="100000"/>
              </a:lnSpc>
              <a:spcAft>
                <a:spcPts val="0"/>
              </a:spcAft>
              <a:buClr>
                <a:srgbClr val="FFFFFF"/>
              </a:buClr>
              <a:buSzPts val="3000"/>
              <a:buFont typeface="Times New Roman"/>
              <a:buNone/>
            </a:pPr>
            <a:r>
              <a:rPr lang="vi-VN" sz="2000" b="1" u="none" dirty="0">
                <a:solidFill>
                  <a:schemeClr val="tx1"/>
                </a:solidFill>
                <a:latin typeface="Tahoma" panose="020B0604030504040204" pitchFamily="34" charset="0"/>
                <a:ea typeface="Tahoma" panose="020B0604030504040204" pitchFamily="34" charset="0"/>
                <a:cs typeface="Tahoma" panose="020B0604030504040204" pitchFamily="34" charset="0"/>
                <a:sym typeface="Times New Roman"/>
              </a:rPr>
              <a:t>Hình thức, tác phong:</a:t>
            </a:r>
          </a:p>
          <a:p>
            <a:pPr marL="469900" marR="0" lvl="0" indent="-190500" algn="just" rtl="0">
              <a:lnSpc>
                <a:spcPct val="100000"/>
              </a:lnSpc>
              <a:spcAft>
                <a:spcPts val="0"/>
              </a:spcAft>
              <a:buClr>
                <a:srgbClr val="FFFFFF"/>
              </a:buClr>
              <a:buSzPts val="3000"/>
              <a:buFont typeface="Times New Roman"/>
              <a:buChar char="-"/>
            </a:pPr>
            <a:r>
              <a:rPr lang="en-US" sz="2000" b="0" i="0" u="none" dirty="0">
                <a:solidFill>
                  <a:schemeClr val="tx1"/>
                </a:solidFill>
                <a:latin typeface="Tahoma" panose="020B0604030504040204" pitchFamily="34" charset="0"/>
                <a:ea typeface="Tahoma" panose="020B0604030504040204" pitchFamily="34" charset="0"/>
                <a:cs typeface="Tahoma" panose="020B0604030504040204" pitchFamily="34" charset="0"/>
                <a:sym typeface="Times New Roman"/>
              </a:rPr>
              <a:t>- </a:t>
            </a:r>
            <a:r>
              <a:rPr lang="vi-VN" sz="2000" b="0" i="0" u="none" dirty="0">
                <a:solidFill>
                  <a:schemeClr val="tx1"/>
                </a:solidFill>
                <a:latin typeface="Tahoma" panose="020B0604030504040204" pitchFamily="34" charset="0"/>
                <a:ea typeface="Tahoma" panose="020B0604030504040204" pitchFamily="34" charset="0"/>
                <a:cs typeface="Tahoma" panose="020B0604030504040204" pitchFamily="34" charset="0"/>
                <a:sym typeface="Times New Roman"/>
              </a:rPr>
              <a:t>Nghiêm túc nhưng dễ gần</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sym typeface="Times New Roman"/>
              </a:rPr>
              <a:t>. </a:t>
            </a:r>
          </a:p>
          <a:p>
            <a:pPr marL="469900" indent="-190500" algn="just">
              <a:buClr>
                <a:srgbClr val="FFFFFF"/>
              </a:buClr>
              <a:buSzPts val="3000"/>
              <a:buFont typeface="Times New Roman"/>
              <a:buChar char="-"/>
            </a:pPr>
            <a:r>
              <a:rPr lang="en-US" sz="2000" b="0" i="0" u="none" dirty="0">
                <a:solidFill>
                  <a:schemeClr val="tx1"/>
                </a:solidFill>
                <a:latin typeface="Tahoma" panose="020B0604030504040204" pitchFamily="34" charset="0"/>
                <a:ea typeface="Tahoma" panose="020B0604030504040204" pitchFamily="34" charset="0"/>
                <a:cs typeface="Tahoma" panose="020B0604030504040204" pitchFamily="34" charset="0"/>
                <a:sym typeface="Times New Roman"/>
              </a:rPr>
              <a:t>- </a:t>
            </a:r>
            <a:r>
              <a:rPr lang="vi-VN" sz="2000" b="0" i="0" u="none" dirty="0">
                <a:solidFill>
                  <a:schemeClr val="tx1"/>
                </a:solidFill>
                <a:latin typeface="Tahoma" panose="020B0604030504040204" pitchFamily="34" charset="0"/>
                <a:ea typeface="Tahoma" panose="020B0604030504040204" pitchFamily="34" charset="0"/>
                <a:cs typeface="Tahoma" panose="020B0604030504040204" pitchFamily="34" charset="0"/>
                <a:sym typeface="Times New Roman"/>
              </a:rPr>
              <a:t>Trang phục phù hợp với chức danh theo quy  định, mặc đồng phục sạch đẹp đúng quy định, không nhàu nát và đeo biển tên  đầy đủ.</a:t>
            </a:r>
            <a:endParaRPr lang="vi-VN"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69900" marR="0" lvl="0" indent="-190500" algn="just" rtl="0">
              <a:lnSpc>
                <a:spcPct val="100000"/>
              </a:lnSpc>
              <a:spcAft>
                <a:spcPts val="0"/>
              </a:spcAft>
              <a:buClr>
                <a:srgbClr val="FFFFFF"/>
              </a:buClr>
              <a:buSzPts val="3000"/>
              <a:buFont typeface="Times New Roman"/>
              <a:buChar char="-"/>
            </a:pPr>
            <a:r>
              <a:rPr lang="en-US" sz="2000" b="0" i="0" u="none" dirty="0">
                <a:solidFill>
                  <a:schemeClr val="tx1"/>
                </a:solidFill>
                <a:latin typeface="Tahoma" panose="020B0604030504040204" pitchFamily="34" charset="0"/>
                <a:ea typeface="Tahoma" panose="020B0604030504040204" pitchFamily="34" charset="0"/>
                <a:cs typeface="Tahoma" panose="020B0604030504040204" pitchFamily="34" charset="0"/>
                <a:sym typeface="Times New Roman"/>
              </a:rPr>
              <a:t>- </a:t>
            </a:r>
            <a:r>
              <a:rPr lang="vi-VN" sz="2000" b="0" i="0" u="none" dirty="0">
                <a:solidFill>
                  <a:schemeClr val="tx1"/>
                </a:solidFill>
                <a:latin typeface="Tahoma" panose="020B0604030504040204" pitchFamily="34" charset="0"/>
                <a:ea typeface="Tahoma" panose="020B0604030504040204" pitchFamily="34" charset="0"/>
                <a:cs typeface="Tahoma" panose="020B0604030504040204" pitchFamily="34" charset="0"/>
                <a:sym typeface="Times New Roman"/>
              </a:rPr>
              <a:t>Móng tay cắt ngắn, tóc gọn gàng, không nhuộm tóc với những màu rực rỡ.</a:t>
            </a:r>
            <a:endParaRPr lang="vi-VN"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69900" marR="0" lvl="0" indent="-190500" algn="just" rtl="0">
              <a:lnSpc>
                <a:spcPct val="100000"/>
              </a:lnSpc>
              <a:spcAft>
                <a:spcPts val="0"/>
              </a:spcAft>
              <a:buClr>
                <a:srgbClr val="FFFFFF"/>
              </a:buClr>
              <a:buSzPts val="3000"/>
              <a:buFont typeface="Times New Roman"/>
              <a:buChar char="-"/>
            </a:pPr>
            <a:r>
              <a:rPr lang="en-US" sz="2000" b="0" i="0" u="none" dirty="0">
                <a:solidFill>
                  <a:schemeClr val="tx1"/>
                </a:solidFill>
                <a:latin typeface="Tahoma" panose="020B0604030504040204" pitchFamily="34" charset="0"/>
                <a:ea typeface="Tahoma" panose="020B0604030504040204" pitchFamily="34" charset="0"/>
                <a:cs typeface="Tahoma" panose="020B0604030504040204" pitchFamily="34" charset="0"/>
                <a:sym typeface="Times New Roman"/>
              </a:rPr>
              <a:t>- </a:t>
            </a:r>
            <a:r>
              <a:rPr lang="vi-VN" sz="2000" b="0" i="0" u="none" dirty="0">
                <a:solidFill>
                  <a:schemeClr val="tx1"/>
                </a:solidFill>
                <a:latin typeface="Tahoma" panose="020B0604030504040204" pitchFamily="34" charset="0"/>
                <a:ea typeface="Tahoma" panose="020B0604030504040204" pitchFamily="34" charset="0"/>
                <a:cs typeface="Tahoma" panose="020B0604030504040204" pitchFamily="34" charset="0"/>
                <a:sym typeface="Times New Roman"/>
              </a:rPr>
              <a:t>Không trang điểm quá đậm khi tiếp xúc vói NB;</a:t>
            </a:r>
            <a:endParaRPr lang="vi-VN"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69900" marR="0" lvl="0" indent="-190500" algn="just" rtl="0">
              <a:lnSpc>
                <a:spcPct val="100000"/>
              </a:lnSpc>
              <a:spcAft>
                <a:spcPts val="0"/>
              </a:spcAft>
              <a:buClr>
                <a:srgbClr val="FFFFFF"/>
              </a:buClr>
              <a:buSzPts val="3000"/>
              <a:buFont typeface="Times New Roman"/>
              <a:buChar char="-"/>
            </a:pPr>
            <a:r>
              <a:rPr lang="en-US" sz="2000" b="0" i="0" u="none" dirty="0">
                <a:solidFill>
                  <a:schemeClr val="tx1"/>
                </a:solidFill>
                <a:latin typeface="Tahoma" panose="020B0604030504040204" pitchFamily="34" charset="0"/>
                <a:ea typeface="Tahoma" panose="020B0604030504040204" pitchFamily="34" charset="0"/>
                <a:cs typeface="Tahoma" panose="020B0604030504040204" pitchFamily="34" charset="0"/>
                <a:sym typeface="Times New Roman"/>
              </a:rPr>
              <a:t>- </a:t>
            </a:r>
            <a:r>
              <a:rPr lang="vi-VN" sz="2000" b="0" i="0" u="none" dirty="0">
                <a:solidFill>
                  <a:schemeClr val="tx1"/>
                </a:solidFill>
                <a:latin typeface="Tahoma" panose="020B0604030504040204" pitchFamily="34" charset="0"/>
                <a:ea typeface="Tahoma" panose="020B0604030504040204" pitchFamily="34" charset="0"/>
                <a:cs typeface="Tahoma" panose="020B0604030504040204" pitchFamily="34" charset="0"/>
                <a:sym typeface="Times New Roman"/>
              </a:rPr>
              <a:t>Không mang đồ trang sức quá lòe loẹt, phô  trương</a:t>
            </a:r>
            <a:r>
              <a:rPr lang="en-US" sz="2000" b="0" i="0" u="none" dirty="0">
                <a:solidFill>
                  <a:schemeClr val="tx1"/>
                </a:solidFill>
                <a:latin typeface="Tahoma" panose="020B0604030504040204" pitchFamily="34" charset="0"/>
                <a:ea typeface="Tahoma" panose="020B0604030504040204" pitchFamily="34" charset="0"/>
                <a:cs typeface="Tahoma" panose="020B0604030504040204" pitchFamily="34" charset="0"/>
                <a:sym typeface="Times New Roman"/>
              </a:rPr>
              <a:t>.</a:t>
            </a:r>
            <a:r>
              <a:rPr lang="vi-VN" sz="2000" b="0" i="0" u="none" dirty="0">
                <a:solidFill>
                  <a:srgbClr val="FFFFFF"/>
                </a:solidFill>
                <a:latin typeface="Tahoma" panose="020B0604030504040204" pitchFamily="34" charset="0"/>
                <a:ea typeface="Tahoma" panose="020B0604030504040204" pitchFamily="34" charset="0"/>
                <a:cs typeface="Tahoma" panose="020B0604030504040204" pitchFamily="34" charset="0"/>
                <a:sym typeface="Times New Roman"/>
              </a:rPr>
              <a:t>.</a:t>
            </a:r>
            <a:endParaRPr lang="vi-VN"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43356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4" name="Google Shape;241;p12">
            <a:extLst>
              <a:ext uri="{FF2B5EF4-FFF2-40B4-BE49-F238E27FC236}">
                <a16:creationId xmlns:a16="http://schemas.microsoft.com/office/drawing/2014/main" id="{2274B6EC-0033-4978-8465-BD37E1582BC0}"/>
              </a:ext>
            </a:extLst>
          </p:cNvPr>
          <p:cNvSpPr txBox="1">
            <a:spLocks/>
          </p:cNvSpPr>
          <p:nvPr/>
        </p:nvSpPr>
        <p:spPr>
          <a:xfrm>
            <a:off x="248792" y="333375"/>
            <a:ext cx="8693149" cy="1162050"/>
          </a:xfrm>
          <a:prstGeom prst="rect">
            <a:avLst/>
          </a:prstGeom>
          <a:solidFill>
            <a:srgbClr val="FFC000"/>
          </a:solidFill>
          <a:ln w="9525" cap="flat" cmpd="sng">
            <a:solidFill>
              <a:schemeClr val="accent2"/>
            </a:solidFill>
            <a:prstDash val="solid"/>
            <a:round/>
            <a:headEnd type="none" w="sm" len="sm"/>
            <a:tailEnd type="none" w="sm" len="sm"/>
          </a:ln>
        </p:spPr>
        <p:txBody>
          <a:bodyPr spcFirstLastPara="1" wrap="square" lIns="0" tIns="127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100"/>
              <a:buFont typeface="Times New Roman"/>
              <a:buNone/>
              <a:defRPr sz="4100" b="1"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R="95250" algn="ctr">
              <a:buClr>
                <a:schemeClr val="dk1"/>
              </a:buClr>
              <a:buSzPts val="3400"/>
            </a:pPr>
            <a:r>
              <a:rPr lang="en-US" sz="3200" b="1" i="0" u="none" strike="noStrike" cap="none" dirty="0">
                <a:solidFill>
                  <a:srgbClr val="00B0F0"/>
                </a:solidFill>
                <a:latin typeface="Tahoma" panose="020B0604030504040204" pitchFamily="34" charset="0"/>
                <a:ea typeface="Tahoma" panose="020B0604030504040204" pitchFamily="34" charset="0"/>
                <a:cs typeface="Tahoma" panose="020B0604030504040204" pitchFamily="34" charset="0"/>
                <a:sym typeface="Times New Roman"/>
              </a:rPr>
              <a:t>MỘT SỐ KỸ NĂNG VỀ GIAO TIẾP, ỨNG XỬ</a:t>
            </a:r>
            <a:r>
              <a:rPr lang="en-US" dirty="0">
                <a:solidFill>
                  <a:srgbClr val="00B0F0"/>
                </a:solidFill>
                <a:latin typeface="Tahoma" panose="020B0604030504040204" pitchFamily="34" charset="0"/>
                <a:ea typeface="Tahoma" panose="020B0604030504040204" pitchFamily="34" charset="0"/>
                <a:cs typeface="Tahoma" panose="020B0604030504040204" pitchFamily="34" charset="0"/>
              </a:rPr>
              <a:t>	</a:t>
            </a:r>
          </a:p>
        </p:txBody>
      </p:sp>
      <p:sp>
        <p:nvSpPr>
          <p:cNvPr id="7" name="TextBox 6">
            <a:extLst>
              <a:ext uri="{FF2B5EF4-FFF2-40B4-BE49-F238E27FC236}">
                <a16:creationId xmlns:a16="http://schemas.microsoft.com/office/drawing/2014/main" id="{1CE2A3D5-B273-487B-9203-8294913146D5}"/>
              </a:ext>
            </a:extLst>
          </p:cNvPr>
          <p:cNvSpPr txBox="1"/>
          <p:nvPr/>
        </p:nvSpPr>
        <p:spPr>
          <a:xfrm>
            <a:off x="657225" y="1936832"/>
            <a:ext cx="7867650" cy="4154984"/>
          </a:xfrm>
          <a:prstGeom prst="rect">
            <a:avLst/>
          </a:prstGeom>
          <a:noFill/>
        </p:spPr>
        <p:txBody>
          <a:bodyPr wrap="square">
            <a:spAutoFit/>
          </a:bodyPr>
          <a:lstStyle/>
          <a:p>
            <a:pPr marL="469900" marR="0" lvl="0" indent="0" algn="just" rtl="0">
              <a:lnSpc>
                <a:spcPct val="100000"/>
              </a:lnSpc>
              <a:spcBef>
                <a:spcPts val="0"/>
              </a:spcBef>
              <a:spcAft>
                <a:spcPts val="0"/>
              </a:spcAft>
              <a:buClr>
                <a:srgbClr val="FFFFFF"/>
              </a:buClr>
              <a:buSzPts val="3000"/>
              <a:buFont typeface="Times New Roman"/>
              <a:buNone/>
            </a:pPr>
            <a:r>
              <a:rPr lang="vi-VN" sz="2400" b="1" u="none" dirty="0">
                <a:solidFill>
                  <a:schemeClr val="tx1"/>
                </a:solidFill>
                <a:latin typeface="Tahoma" panose="020B0604030504040204" pitchFamily="34" charset="0"/>
                <a:ea typeface="Tahoma" panose="020B0604030504040204" pitchFamily="34" charset="0"/>
                <a:cs typeface="Tahoma" panose="020B0604030504040204" pitchFamily="34" charset="0"/>
                <a:sym typeface="Times New Roman"/>
              </a:rPr>
              <a:t>Thái độ giao tiếp, cử chỉ, động tác:</a:t>
            </a:r>
          </a:p>
          <a:p>
            <a:pPr marL="469900" marR="0" lvl="0" indent="0" algn="just" rtl="0">
              <a:lnSpc>
                <a:spcPct val="100000"/>
              </a:lnSpc>
              <a:spcAft>
                <a:spcPts val="0"/>
              </a:spcAft>
              <a:buClr>
                <a:srgbClr val="FFFFFF"/>
              </a:buClr>
              <a:buSzPts val="3000"/>
              <a:buFont typeface="Times New Roman"/>
              <a:buNone/>
            </a:pPr>
            <a:r>
              <a:rPr lang="vi-VN" sz="2400" b="0" i="1" u="none" dirty="0">
                <a:solidFill>
                  <a:schemeClr val="tx1"/>
                </a:solidFill>
                <a:latin typeface="Tahoma" panose="020B0604030504040204" pitchFamily="34" charset="0"/>
                <a:ea typeface="Tahoma" panose="020B0604030504040204" pitchFamily="34" charset="0"/>
                <a:cs typeface="Tahoma" panose="020B0604030504040204" pitchFamily="34" charset="0"/>
                <a:sym typeface="Times New Roman"/>
              </a:rPr>
              <a:t>- </a:t>
            </a:r>
            <a:r>
              <a:rPr lang="vi-VN" sz="2400" b="0" i="0" u="none" dirty="0">
                <a:solidFill>
                  <a:schemeClr val="tx1"/>
                </a:solidFill>
                <a:latin typeface="Tahoma" panose="020B0604030504040204" pitchFamily="34" charset="0"/>
                <a:ea typeface="Tahoma" panose="020B0604030504040204" pitchFamily="34" charset="0"/>
                <a:cs typeface="Tahoma" panose="020B0604030504040204" pitchFamily="34" charset="0"/>
                <a:sym typeface="Times New Roman"/>
              </a:rPr>
              <a:t>Khi tiếp đón NB thái độ phải lịch sự, nhanh nhẹn,  nhẹ nhàng, hòa nhã biểu hiện sự quan tâm, yêu  thương, cảm thông, chia sẻ;</a:t>
            </a:r>
            <a:endParaRPr lang="vi-VN"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69900" marR="0" lvl="0" indent="0" algn="just" rtl="0">
              <a:lnSpc>
                <a:spcPct val="100000"/>
              </a:lnSpc>
              <a:spcAft>
                <a:spcPts val="0"/>
              </a:spcAft>
              <a:buClr>
                <a:srgbClr val="FFFFFF"/>
              </a:buClr>
              <a:buSzPts val="3000"/>
              <a:buFont typeface="Times New Roman"/>
              <a:buNone/>
            </a:pPr>
            <a:r>
              <a:rPr lang="vi-VN" sz="2400" b="0" i="0" u="none" dirty="0">
                <a:solidFill>
                  <a:schemeClr val="tx1"/>
                </a:solidFill>
                <a:latin typeface="Tahoma" panose="020B0604030504040204" pitchFamily="34" charset="0"/>
                <a:ea typeface="Tahoma" panose="020B0604030504040204" pitchFamily="34" charset="0"/>
                <a:cs typeface="Tahoma" panose="020B0604030504040204" pitchFamily="34" charset="0"/>
                <a:sym typeface="Times New Roman"/>
              </a:rPr>
              <a:t>- CBYT cần quan sát NB một cách kín đáo và lịch  sự để tìm hiểu và phát hiện mọi biểu hiện không lời  và biểu hiện phản ứng của NB, Sẵn sàng giúp đỡ NB:  Luôn nhớ tới thông điệp: “Hãy để tôi giúp bạn một  tay”. Dù chỉ là những hành động, cử chỉ giúp đỡ rất  nhỏ đối với NB như: dìu NB từ trên xe xuống hay đơn  giản là mở cửa giúp, …</a:t>
            </a:r>
            <a:endParaRPr lang="vi-VN"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4923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4" name="Google Shape;241;p12">
            <a:extLst>
              <a:ext uri="{FF2B5EF4-FFF2-40B4-BE49-F238E27FC236}">
                <a16:creationId xmlns:a16="http://schemas.microsoft.com/office/drawing/2014/main" id="{2274B6EC-0033-4978-8465-BD37E1582BC0}"/>
              </a:ext>
            </a:extLst>
          </p:cNvPr>
          <p:cNvSpPr txBox="1">
            <a:spLocks/>
          </p:cNvSpPr>
          <p:nvPr/>
        </p:nvSpPr>
        <p:spPr>
          <a:xfrm>
            <a:off x="248792" y="333375"/>
            <a:ext cx="8693149" cy="505267"/>
          </a:xfrm>
          <a:prstGeom prst="rect">
            <a:avLst/>
          </a:prstGeom>
          <a:solidFill>
            <a:srgbClr val="FFC000"/>
          </a:solidFill>
          <a:ln w="9525" cap="flat" cmpd="sng">
            <a:solidFill>
              <a:schemeClr val="accent2"/>
            </a:solidFill>
            <a:prstDash val="solid"/>
            <a:round/>
            <a:headEnd type="none" w="sm" len="sm"/>
            <a:tailEnd type="none" w="sm" len="sm"/>
          </a:ln>
        </p:spPr>
        <p:txBody>
          <a:bodyPr spcFirstLastPara="1" wrap="square" lIns="0" tIns="127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100"/>
              <a:buFont typeface="Times New Roman"/>
              <a:buNone/>
              <a:defRPr sz="4100" b="1"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R="95250" algn="ctr">
              <a:buClr>
                <a:schemeClr val="dk1"/>
              </a:buClr>
              <a:buSzPts val="3400"/>
            </a:pPr>
            <a:r>
              <a:rPr lang="en-US" sz="3200" b="1" i="0" u="none" strike="noStrike" cap="none" dirty="0">
                <a:solidFill>
                  <a:srgbClr val="00B0F0"/>
                </a:solidFill>
                <a:latin typeface="Tahoma" panose="020B0604030504040204" pitchFamily="34" charset="0"/>
                <a:ea typeface="Tahoma" panose="020B0604030504040204" pitchFamily="34" charset="0"/>
                <a:cs typeface="Tahoma" panose="020B0604030504040204" pitchFamily="34" charset="0"/>
                <a:sym typeface="Times New Roman"/>
              </a:rPr>
              <a:t>MỘT SỐ KỸ NĂNG VỀ GIAO TIẾP, ỨNG XỬ</a:t>
            </a:r>
            <a:endParaRPr lang="en-US"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1CE2A3D5-B273-487B-9203-8294913146D5}"/>
              </a:ext>
            </a:extLst>
          </p:cNvPr>
          <p:cNvSpPr txBox="1"/>
          <p:nvPr/>
        </p:nvSpPr>
        <p:spPr>
          <a:xfrm>
            <a:off x="561975" y="1544415"/>
            <a:ext cx="7867650" cy="4980210"/>
          </a:xfrm>
          <a:prstGeom prst="rect">
            <a:avLst/>
          </a:prstGeom>
          <a:noFill/>
        </p:spPr>
        <p:txBody>
          <a:bodyPr wrap="square">
            <a:spAutoFit/>
          </a:bodyPr>
          <a:lstStyle/>
          <a:p>
            <a:pPr marL="469900" marR="0" lvl="0" indent="0" algn="just" rtl="0">
              <a:lnSpc>
                <a:spcPct val="100000"/>
              </a:lnSpc>
              <a:spcBef>
                <a:spcPts val="0"/>
              </a:spcBef>
              <a:spcAft>
                <a:spcPts val="0"/>
              </a:spcAft>
              <a:buClr>
                <a:srgbClr val="000000"/>
              </a:buClr>
              <a:buSzPts val="2900"/>
              <a:buFont typeface="Times New Roman"/>
              <a:buNone/>
            </a:pPr>
            <a:r>
              <a:rPr lang="vi-VN" sz="2800" b="1" u="none" dirty="0">
                <a:solidFill>
                  <a:srgbClr val="000000"/>
                </a:solidFill>
                <a:latin typeface="Tahoma" panose="020B0604030504040204" pitchFamily="34" charset="0"/>
                <a:ea typeface="Tahoma" panose="020B0604030504040204" pitchFamily="34" charset="0"/>
                <a:cs typeface="Tahoma" panose="020B0604030504040204" pitchFamily="34" charset="0"/>
                <a:sym typeface="Times New Roman"/>
              </a:rPr>
              <a:t>Khoảng cách giữa CBYT và NB</a:t>
            </a:r>
            <a:r>
              <a:rPr lang="en-US" sz="2800" b="1" u="none" dirty="0">
                <a:solidFill>
                  <a:srgbClr val="000000"/>
                </a:solidFill>
                <a:latin typeface="Tahoma" panose="020B0604030504040204" pitchFamily="34" charset="0"/>
                <a:ea typeface="Tahoma" panose="020B0604030504040204" pitchFamily="34" charset="0"/>
                <a:cs typeface="Tahoma" panose="020B0604030504040204" pitchFamily="34" charset="0"/>
                <a:sym typeface="Times New Roman"/>
              </a:rPr>
              <a:t>, KH</a:t>
            </a:r>
            <a:r>
              <a:rPr lang="vi-VN" sz="2800" b="1" u="none" dirty="0">
                <a:solidFill>
                  <a:srgbClr val="000000"/>
                </a:solidFill>
                <a:latin typeface="Tahoma" panose="020B0604030504040204" pitchFamily="34" charset="0"/>
                <a:ea typeface="Tahoma" panose="020B0604030504040204" pitchFamily="34" charset="0"/>
                <a:cs typeface="Tahoma" panose="020B0604030504040204" pitchFamily="34" charset="0"/>
                <a:sym typeface="Times New Roman"/>
              </a:rPr>
              <a:t>:</a:t>
            </a:r>
          </a:p>
          <a:p>
            <a:pPr marL="469900" marR="0" lvl="0" indent="0" algn="just" rtl="0">
              <a:spcBef>
                <a:spcPts val="1600"/>
              </a:spcBef>
              <a:spcAft>
                <a:spcPts val="0"/>
              </a:spcAft>
              <a:buClr>
                <a:srgbClr val="000000"/>
              </a:buClr>
              <a:buSzPts val="2800"/>
              <a:buFont typeface="Times New Roman"/>
              <a:buNone/>
            </a:pPr>
            <a:r>
              <a:rPr lang="vi-VN" sz="2400" b="0" i="0" u="none" dirty="0">
                <a:solidFill>
                  <a:srgbClr val="000000"/>
                </a:solidFill>
                <a:latin typeface="Tahoma" panose="020B0604030504040204" pitchFamily="34" charset="0"/>
                <a:ea typeface="Tahoma" panose="020B0604030504040204" pitchFamily="34" charset="0"/>
                <a:cs typeface="Tahoma" panose="020B0604030504040204" pitchFamily="34" charset="0"/>
                <a:sym typeface="Times New Roman"/>
              </a:rPr>
              <a:t>Cần phải giữ một khoảng cách vừa phải và hợp lý</a:t>
            </a:r>
            <a:endParaRPr lang="vi-VN" sz="2400" dirty="0">
              <a:latin typeface="Tahoma" panose="020B0604030504040204" pitchFamily="34" charset="0"/>
              <a:ea typeface="Tahoma" panose="020B0604030504040204" pitchFamily="34" charset="0"/>
              <a:cs typeface="Tahoma" panose="020B0604030504040204" pitchFamily="34" charset="0"/>
            </a:endParaRPr>
          </a:p>
          <a:p>
            <a:pPr marL="469900" marR="0" lvl="0" indent="0" algn="just" rtl="0">
              <a:spcBef>
                <a:spcPts val="0"/>
              </a:spcBef>
              <a:spcAft>
                <a:spcPts val="0"/>
              </a:spcAft>
              <a:buClr>
                <a:srgbClr val="000000"/>
              </a:buClr>
              <a:buSzPts val="2800"/>
              <a:buFont typeface="Times New Roman"/>
              <a:buNone/>
            </a:pPr>
            <a:r>
              <a:rPr lang="vi-VN" sz="2400" b="0" i="0" u="none" dirty="0">
                <a:solidFill>
                  <a:srgbClr val="000000"/>
                </a:solidFill>
                <a:latin typeface="Tahoma" panose="020B0604030504040204" pitchFamily="34" charset="0"/>
                <a:ea typeface="Tahoma" panose="020B0604030504040204" pitchFamily="34" charset="0"/>
                <a:cs typeface="Tahoma" panose="020B0604030504040204" pitchFamily="34" charset="0"/>
                <a:sym typeface="Times New Roman"/>
              </a:rPr>
              <a:t>giữa CBYT và NB khi giao tiếp thông thường. Không thể hiện sự quá thân mật, hay có những cử chỉ không lịch sự với NB.</a:t>
            </a:r>
            <a:endParaRPr lang="en-US" sz="2400" b="0" i="0" u="none" dirty="0">
              <a:solidFill>
                <a:srgbClr val="000000"/>
              </a:solidFill>
              <a:latin typeface="Tahoma" panose="020B0604030504040204" pitchFamily="34" charset="0"/>
              <a:ea typeface="Tahoma" panose="020B0604030504040204" pitchFamily="34" charset="0"/>
              <a:cs typeface="Tahoma" panose="020B0604030504040204" pitchFamily="34" charset="0"/>
              <a:sym typeface="Times New Roman"/>
            </a:endParaRPr>
          </a:p>
          <a:p>
            <a:pPr marL="469900" algn="just">
              <a:buSzPts val="2800"/>
            </a:pPr>
            <a:r>
              <a:rPr lang="vi-VN" sz="2400" b="0" i="0" u="none" dirty="0">
                <a:solidFill>
                  <a:schemeClr val="tx1"/>
                </a:solidFill>
                <a:latin typeface="Tahoma" panose="020B0604030504040204" pitchFamily="34" charset="0"/>
                <a:ea typeface="Tahoma" panose="020B0604030504040204" pitchFamily="34" charset="0"/>
                <a:cs typeface="Tahoma" panose="020B0604030504040204" pitchFamily="34" charset="0"/>
                <a:sym typeface="Times New Roman"/>
              </a:rPr>
              <a:t>Khi ngồi: CBYT và NB ngồi đối diện nhau ở hai cạnh bàn làm việc. CBYT nên ngồi cách NB một  khoảng cách xa hơn tầm một cánh tay (khoảng 1m). Đây là khoảng cách an toàn, đủ để nghe và quan sát được NB, đồng thời có thể phát hiện và tránh được những phản ứng bất lợi từ NB </a:t>
            </a:r>
            <a:r>
              <a:rPr lang="vi-VN" sz="2400" b="0" i="1" u="none" dirty="0">
                <a:solidFill>
                  <a:schemeClr val="tx1"/>
                </a:solidFill>
                <a:latin typeface="Tahoma" panose="020B0604030504040204" pitchFamily="34" charset="0"/>
                <a:ea typeface="Tahoma" panose="020B0604030504040204" pitchFamily="34" charset="0"/>
                <a:cs typeface="Tahoma" panose="020B0604030504040204" pitchFamily="34" charset="0"/>
                <a:sym typeface="Times New Roman"/>
              </a:rPr>
              <a:t>(nếu có).</a:t>
            </a:r>
          </a:p>
          <a:p>
            <a:pPr marL="469900" marR="0" lvl="0" indent="0" algn="just" rtl="0">
              <a:lnSpc>
                <a:spcPct val="150000"/>
              </a:lnSpc>
              <a:spcBef>
                <a:spcPts val="0"/>
              </a:spcBef>
              <a:spcAft>
                <a:spcPts val="0"/>
              </a:spcAft>
              <a:buClr>
                <a:srgbClr val="000000"/>
              </a:buClr>
              <a:buSzPts val="2800"/>
              <a:buFont typeface="Times New Roman"/>
              <a:buNone/>
            </a:pPr>
            <a:endParaRPr lang="vi-VN"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51815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4" name="Google Shape;241;p12">
            <a:extLst>
              <a:ext uri="{FF2B5EF4-FFF2-40B4-BE49-F238E27FC236}">
                <a16:creationId xmlns:a16="http://schemas.microsoft.com/office/drawing/2014/main" id="{2274B6EC-0033-4978-8465-BD37E1582BC0}"/>
              </a:ext>
            </a:extLst>
          </p:cNvPr>
          <p:cNvSpPr txBox="1">
            <a:spLocks/>
          </p:cNvSpPr>
          <p:nvPr/>
        </p:nvSpPr>
        <p:spPr>
          <a:xfrm>
            <a:off x="248792" y="333375"/>
            <a:ext cx="8693149" cy="505267"/>
          </a:xfrm>
          <a:prstGeom prst="rect">
            <a:avLst/>
          </a:prstGeom>
          <a:solidFill>
            <a:srgbClr val="FFC000"/>
          </a:solidFill>
          <a:ln w="9525" cap="flat" cmpd="sng">
            <a:solidFill>
              <a:schemeClr val="accent2"/>
            </a:solidFill>
            <a:prstDash val="solid"/>
            <a:round/>
            <a:headEnd type="none" w="sm" len="sm"/>
            <a:tailEnd type="none" w="sm" len="sm"/>
          </a:ln>
        </p:spPr>
        <p:txBody>
          <a:bodyPr spcFirstLastPara="1" wrap="square" lIns="0" tIns="127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100"/>
              <a:buFont typeface="Times New Roman"/>
              <a:buNone/>
              <a:defRPr sz="4100" b="1"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R="95250" algn="ctr">
              <a:buClr>
                <a:schemeClr val="dk1"/>
              </a:buClr>
              <a:buSzPts val="3400"/>
            </a:pPr>
            <a:r>
              <a:rPr lang="en-US" sz="3200" b="1" i="0" u="none" strike="noStrike" cap="none" dirty="0">
                <a:solidFill>
                  <a:srgbClr val="00B0F0"/>
                </a:solidFill>
                <a:latin typeface="Tahoma" panose="020B0604030504040204" pitchFamily="34" charset="0"/>
                <a:ea typeface="Tahoma" panose="020B0604030504040204" pitchFamily="34" charset="0"/>
                <a:cs typeface="Tahoma" panose="020B0604030504040204" pitchFamily="34" charset="0"/>
                <a:sym typeface="Times New Roman"/>
              </a:rPr>
              <a:t>MỘT SỐ KỸ NĂNG VỀ GIAO TIẾP, ỨNG XỬ</a:t>
            </a:r>
            <a:endParaRPr lang="en-US"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1CE2A3D5-B273-487B-9203-8294913146D5}"/>
              </a:ext>
            </a:extLst>
          </p:cNvPr>
          <p:cNvSpPr txBox="1"/>
          <p:nvPr/>
        </p:nvSpPr>
        <p:spPr>
          <a:xfrm>
            <a:off x="561975" y="1544415"/>
            <a:ext cx="7867650" cy="4980210"/>
          </a:xfrm>
          <a:prstGeom prst="rect">
            <a:avLst/>
          </a:prstGeom>
          <a:noFill/>
        </p:spPr>
        <p:txBody>
          <a:bodyPr wrap="square">
            <a:spAutoFit/>
          </a:bodyPr>
          <a:lstStyle/>
          <a:p>
            <a:pPr marL="469900" marR="0" lvl="0" indent="0" algn="just" rtl="0">
              <a:lnSpc>
                <a:spcPct val="100000"/>
              </a:lnSpc>
              <a:spcBef>
                <a:spcPts val="0"/>
              </a:spcBef>
              <a:spcAft>
                <a:spcPts val="0"/>
              </a:spcAft>
              <a:buClr>
                <a:srgbClr val="000000"/>
              </a:buClr>
              <a:buSzPts val="2900"/>
              <a:buFont typeface="Times New Roman"/>
              <a:buNone/>
            </a:pPr>
            <a:r>
              <a:rPr lang="vi-VN" sz="2800" b="1" u="none" dirty="0">
                <a:solidFill>
                  <a:srgbClr val="000000"/>
                </a:solidFill>
                <a:latin typeface="Tahoma" panose="020B0604030504040204" pitchFamily="34" charset="0"/>
                <a:ea typeface="Tahoma" panose="020B0604030504040204" pitchFamily="34" charset="0"/>
                <a:cs typeface="Tahoma" panose="020B0604030504040204" pitchFamily="34" charset="0"/>
                <a:sym typeface="Times New Roman"/>
              </a:rPr>
              <a:t>Khoảng cách giữa CBYT và NB</a:t>
            </a:r>
            <a:r>
              <a:rPr lang="en-US" sz="2800" b="1" u="none" dirty="0">
                <a:solidFill>
                  <a:srgbClr val="000000"/>
                </a:solidFill>
                <a:latin typeface="Tahoma" panose="020B0604030504040204" pitchFamily="34" charset="0"/>
                <a:ea typeface="Tahoma" panose="020B0604030504040204" pitchFamily="34" charset="0"/>
                <a:cs typeface="Tahoma" panose="020B0604030504040204" pitchFamily="34" charset="0"/>
                <a:sym typeface="Times New Roman"/>
              </a:rPr>
              <a:t>, KH</a:t>
            </a:r>
            <a:r>
              <a:rPr lang="vi-VN" sz="2800" b="1" u="none" dirty="0">
                <a:solidFill>
                  <a:srgbClr val="000000"/>
                </a:solidFill>
                <a:latin typeface="Tahoma" panose="020B0604030504040204" pitchFamily="34" charset="0"/>
                <a:ea typeface="Tahoma" panose="020B0604030504040204" pitchFamily="34" charset="0"/>
                <a:cs typeface="Tahoma" panose="020B0604030504040204" pitchFamily="34" charset="0"/>
                <a:sym typeface="Times New Roman"/>
              </a:rPr>
              <a:t>:</a:t>
            </a:r>
          </a:p>
          <a:p>
            <a:pPr marL="469900" marR="0" lvl="0" indent="0" algn="l" rtl="0">
              <a:spcBef>
                <a:spcPts val="1600"/>
              </a:spcBef>
              <a:spcAft>
                <a:spcPts val="0"/>
              </a:spcAft>
              <a:buClr>
                <a:schemeClr val="dk1"/>
              </a:buClr>
              <a:buSzPts val="2800"/>
              <a:buFont typeface="Times New Roman"/>
              <a:buNone/>
            </a:pPr>
            <a:r>
              <a:rPr lang="vi-VN" sz="2400" b="0" i="0" u="none" dirty="0">
                <a:solidFill>
                  <a:schemeClr val="dk1"/>
                </a:solidFill>
                <a:latin typeface="Times New Roman"/>
                <a:ea typeface="Times New Roman"/>
                <a:cs typeface="Times New Roman"/>
                <a:sym typeface="Times New Roman"/>
              </a:rPr>
              <a:t>Trong trường hợp khó nghe, CBYT có thể ngồi lại</a:t>
            </a:r>
            <a:endParaRPr lang="vi-VN" sz="2400" dirty="0"/>
          </a:p>
          <a:p>
            <a:pPr marL="469900" marR="0" lvl="0" indent="0" algn="l" rtl="0">
              <a:spcBef>
                <a:spcPts val="0"/>
              </a:spcBef>
              <a:spcAft>
                <a:spcPts val="0"/>
              </a:spcAft>
              <a:buClr>
                <a:schemeClr val="dk1"/>
              </a:buClr>
              <a:buSzPts val="2800"/>
              <a:buFont typeface="Times New Roman"/>
              <a:buNone/>
            </a:pPr>
            <a:r>
              <a:rPr lang="vi-VN" sz="2400" b="0" i="0" u="none" dirty="0">
                <a:solidFill>
                  <a:schemeClr val="dk1"/>
                </a:solidFill>
                <a:latin typeface="Times New Roman"/>
                <a:ea typeface="Times New Roman"/>
                <a:cs typeface="Times New Roman"/>
                <a:sym typeface="Times New Roman"/>
              </a:rPr>
              <a:t>gần NB hơn, nhưng cần chú ý giữ khoảng cách </a:t>
            </a:r>
            <a:r>
              <a:rPr lang="vi-VN" sz="2400" b="1" i="0" u="none" dirty="0">
                <a:solidFill>
                  <a:schemeClr val="dk1"/>
                </a:solidFill>
                <a:latin typeface="Times New Roman"/>
                <a:ea typeface="Times New Roman"/>
                <a:cs typeface="Times New Roman"/>
                <a:sym typeface="Times New Roman"/>
              </a:rPr>
              <a:t>tối  thiểu là 0.25m.</a:t>
            </a:r>
            <a:endParaRPr lang="en-US" sz="2400" b="1" i="0" u="none" dirty="0">
              <a:solidFill>
                <a:schemeClr val="dk1"/>
              </a:solidFill>
              <a:latin typeface="Times New Roman"/>
              <a:ea typeface="Times New Roman"/>
              <a:cs typeface="Times New Roman"/>
              <a:sym typeface="Times New Roman"/>
            </a:endParaRPr>
          </a:p>
          <a:p>
            <a:pPr marL="469900" marR="0" lvl="0" indent="0" algn="just" rtl="0">
              <a:spcAft>
                <a:spcPts val="0"/>
              </a:spcAft>
              <a:buClr>
                <a:srgbClr val="FFFFFF"/>
              </a:buClr>
              <a:buSzPts val="2800"/>
              <a:buFont typeface="Times New Roman"/>
              <a:buNone/>
            </a:pPr>
            <a:r>
              <a:rPr lang="vi-VN" sz="2400" b="0" i="0" u="none" dirty="0">
                <a:solidFill>
                  <a:schemeClr val="tx1"/>
                </a:solidFill>
                <a:latin typeface="Times New Roman"/>
                <a:ea typeface="Times New Roman"/>
                <a:cs typeface="Times New Roman"/>
                <a:sym typeface="Times New Roman"/>
              </a:rPr>
              <a:t>Khi thăm khám: CBYT có thể đứng gần NB để</a:t>
            </a:r>
            <a:endParaRPr lang="vi-VN" sz="2400" dirty="0">
              <a:solidFill>
                <a:schemeClr val="tx1"/>
              </a:solidFill>
            </a:endParaRPr>
          </a:p>
          <a:p>
            <a:pPr marL="469900" marR="0" lvl="0" indent="0" algn="just" rtl="0">
              <a:spcAft>
                <a:spcPts val="0"/>
              </a:spcAft>
              <a:buClr>
                <a:srgbClr val="FFFFFF"/>
              </a:buClr>
              <a:buSzPts val="2800"/>
              <a:buFont typeface="Times New Roman"/>
              <a:buNone/>
            </a:pPr>
            <a:r>
              <a:rPr lang="vi-VN" sz="2400" b="0" i="0" u="none" dirty="0">
                <a:solidFill>
                  <a:schemeClr val="tx1"/>
                </a:solidFill>
                <a:latin typeface="Times New Roman"/>
                <a:ea typeface="Times New Roman"/>
                <a:cs typeface="Times New Roman"/>
                <a:sym typeface="Times New Roman"/>
              </a:rPr>
              <a:t>thăm khám tốt nhất, nếu cần ngồi, CBYT nên có một  ghế riêng để ngồi cạnh gường bệnh, CBYT không ngồi lên giường NB, không gác chân lên giường NB, hoặc có những tư thế, cử chỉ không nghiêm túc, làm xấu đi hình ảnh của người thầy thuốc trong khi thăm khám, chăm sóc người bệnh.</a:t>
            </a:r>
            <a:endParaRPr lang="vi-VN" sz="2400" dirty="0">
              <a:solidFill>
                <a:schemeClr val="tx1"/>
              </a:solidFill>
            </a:endParaRPr>
          </a:p>
          <a:p>
            <a:pPr marL="469900" marR="0" lvl="0" indent="0" algn="just" rtl="0">
              <a:lnSpc>
                <a:spcPct val="150000"/>
              </a:lnSpc>
              <a:spcBef>
                <a:spcPts val="0"/>
              </a:spcBef>
              <a:spcAft>
                <a:spcPts val="0"/>
              </a:spcAft>
              <a:buClr>
                <a:srgbClr val="000000"/>
              </a:buClr>
              <a:buSzPts val="2800"/>
              <a:buFont typeface="Times New Roman"/>
              <a:buNone/>
            </a:pPr>
            <a:endParaRPr lang="vi-VN"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53877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9"/>
          <p:cNvSpPr txBox="1"/>
          <p:nvPr/>
        </p:nvSpPr>
        <p:spPr>
          <a:xfrm>
            <a:off x="335310" y="1563688"/>
            <a:ext cx="8520112" cy="646524"/>
          </a:xfrm>
          <a:prstGeom prst="rect">
            <a:avLst/>
          </a:prstGeom>
          <a:solidFill>
            <a:schemeClr val="lt1"/>
          </a:solidFill>
          <a:ln w="55000" cap="flat" cmpd="thickThin">
            <a:solidFill>
              <a:schemeClr val="accent2"/>
            </a:solidFill>
            <a:prstDash val="solid"/>
            <a:miter lim="800000"/>
            <a:headEnd type="none" w="sm" len="sm"/>
            <a:tailEnd type="none" w="sm" len="sm"/>
          </a:ln>
        </p:spPr>
        <p:txBody>
          <a:bodyPr spcFirstLastPara="1" wrap="square" lIns="0" tIns="12700" rIns="0" bIns="0" anchor="t" anchorCtr="0">
            <a:spAutoFit/>
          </a:bodyPr>
          <a:lstStyle/>
          <a:p>
            <a:pPr marL="12700" marR="0" lvl="0" indent="457200" algn="l" rtl="0">
              <a:lnSpc>
                <a:spcPct val="142000"/>
              </a:lnSpc>
              <a:spcBef>
                <a:spcPts val="0"/>
              </a:spcBef>
              <a:spcAft>
                <a:spcPts val="0"/>
              </a:spcAft>
              <a:buClr>
                <a:srgbClr val="000000"/>
              </a:buClr>
              <a:buSzPts val="2900"/>
              <a:buFont typeface="Times New Roman"/>
              <a:buNone/>
            </a:pPr>
            <a:r>
              <a:rPr lang="en-US" sz="2900" dirty="0" err="1">
                <a:latin typeface="Times New Roman"/>
                <a:ea typeface="Times New Roman"/>
                <a:cs typeface="Times New Roman"/>
                <a:sym typeface="Times New Roman"/>
              </a:rPr>
              <a:t>T</a:t>
            </a:r>
            <a:r>
              <a:rPr lang="en-US" sz="2900" b="0" u="none" dirty="0" err="1">
                <a:solidFill>
                  <a:srgbClr val="000000"/>
                </a:solidFill>
                <a:latin typeface="Times New Roman"/>
                <a:ea typeface="Times New Roman"/>
                <a:cs typeface="Times New Roman"/>
                <a:sym typeface="Times New Roman"/>
              </a:rPr>
              <a:t>ránh</a:t>
            </a:r>
            <a:r>
              <a:rPr lang="en-US" sz="2900" b="0" u="none" dirty="0">
                <a:solidFill>
                  <a:srgbClr val="000000"/>
                </a:solidFill>
                <a:latin typeface="Times New Roman"/>
                <a:ea typeface="Times New Roman"/>
                <a:cs typeface="Times New Roman"/>
                <a:sym typeface="Times New Roman"/>
              </a:rPr>
              <a:t>  </a:t>
            </a:r>
            <a:r>
              <a:rPr lang="en-US" sz="2900" b="0" u="none" dirty="0" err="1">
                <a:solidFill>
                  <a:srgbClr val="000000"/>
                </a:solidFill>
                <a:latin typeface="Times New Roman"/>
                <a:ea typeface="Times New Roman"/>
                <a:cs typeface="Times New Roman"/>
                <a:sym typeface="Times New Roman"/>
              </a:rPr>
              <a:t>những</a:t>
            </a:r>
            <a:r>
              <a:rPr lang="en-US" sz="2900" b="0" u="none" dirty="0">
                <a:solidFill>
                  <a:srgbClr val="000000"/>
                </a:solidFill>
                <a:latin typeface="Times New Roman"/>
                <a:ea typeface="Times New Roman"/>
                <a:cs typeface="Times New Roman"/>
                <a:sym typeface="Times New Roman"/>
              </a:rPr>
              <a:t> </a:t>
            </a:r>
            <a:r>
              <a:rPr lang="en-US" sz="2900" b="0" u="none" dirty="0" err="1">
                <a:solidFill>
                  <a:srgbClr val="000000"/>
                </a:solidFill>
                <a:latin typeface="Times New Roman"/>
                <a:ea typeface="Times New Roman"/>
                <a:cs typeface="Times New Roman"/>
                <a:sym typeface="Times New Roman"/>
              </a:rPr>
              <a:t>cử</a:t>
            </a:r>
            <a:r>
              <a:rPr lang="en-US" sz="2900" b="0" u="none" dirty="0">
                <a:solidFill>
                  <a:srgbClr val="000000"/>
                </a:solidFill>
                <a:latin typeface="Times New Roman"/>
                <a:ea typeface="Times New Roman"/>
                <a:cs typeface="Times New Roman"/>
                <a:sym typeface="Times New Roman"/>
              </a:rPr>
              <a:t> </a:t>
            </a:r>
            <a:r>
              <a:rPr lang="en-US" sz="2900" b="0" u="none" dirty="0" err="1">
                <a:solidFill>
                  <a:srgbClr val="000000"/>
                </a:solidFill>
                <a:latin typeface="Times New Roman"/>
                <a:ea typeface="Times New Roman"/>
                <a:cs typeface="Times New Roman"/>
                <a:sym typeface="Times New Roman"/>
              </a:rPr>
              <a:t>chỉ</a:t>
            </a:r>
            <a:r>
              <a:rPr lang="en-US" sz="2900" b="0" u="none" dirty="0">
                <a:solidFill>
                  <a:srgbClr val="000000"/>
                </a:solidFill>
                <a:latin typeface="Times New Roman"/>
                <a:ea typeface="Times New Roman"/>
                <a:cs typeface="Times New Roman"/>
                <a:sym typeface="Times New Roman"/>
              </a:rPr>
              <a:t> </a:t>
            </a:r>
            <a:r>
              <a:rPr lang="en-US" sz="2800" b="1" u="none" dirty="0" err="1">
                <a:solidFill>
                  <a:srgbClr val="000000"/>
                </a:solidFill>
                <a:latin typeface="Times New Roman"/>
                <a:ea typeface="Times New Roman"/>
                <a:cs typeface="Times New Roman"/>
                <a:sym typeface="Times New Roman"/>
              </a:rPr>
              <a:t>không</a:t>
            </a:r>
            <a:r>
              <a:rPr lang="en-US" sz="2800" b="1" u="none" dirty="0">
                <a:solidFill>
                  <a:srgbClr val="000000"/>
                </a:solidFill>
                <a:latin typeface="Times New Roman"/>
                <a:ea typeface="Times New Roman"/>
                <a:cs typeface="Times New Roman"/>
                <a:sym typeface="Times New Roman"/>
              </a:rPr>
              <a:t> </a:t>
            </a:r>
            <a:r>
              <a:rPr lang="en-US" sz="2800" b="1" u="none" dirty="0" err="1">
                <a:solidFill>
                  <a:srgbClr val="000000"/>
                </a:solidFill>
                <a:latin typeface="Times New Roman"/>
                <a:ea typeface="Times New Roman"/>
                <a:cs typeface="Times New Roman"/>
                <a:sym typeface="Times New Roman"/>
              </a:rPr>
              <a:t>tôn</a:t>
            </a:r>
            <a:r>
              <a:rPr lang="en-US" sz="2800" b="1" u="none" dirty="0">
                <a:solidFill>
                  <a:srgbClr val="000000"/>
                </a:solidFill>
                <a:latin typeface="Times New Roman"/>
                <a:ea typeface="Times New Roman"/>
                <a:cs typeface="Times New Roman"/>
                <a:sym typeface="Times New Roman"/>
              </a:rPr>
              <a:t> </a:t>
            </a:r>
            <a:r>
              <a:rPr lang="en-US" sz="2800" b="1" u="none" dirty="0" err="1">
                <a:solidFill>
                  <a:srgbClr val="000000"/>
                </a:solidFill>
                <a:latin typeface="Times New Roman"/>
                <a:ea typeface="Times New Roman"/>
                <a:cs typeface="Times New Roman"/>
                <a:sym typeface="Times New Roman"/>
              </a:rPr>
              <a:t>trọng</a:t>
            </a:r>
            <a:r>
              <a:rPr lang="en-US" sz="2800" b="1" u="none" dirty="0">
                <a:solidFill>
                  <a:srgbClr val="000000"/>
                </a:solidFill>
                <a:latin typeface="Times New Roman"/>
                <a:ea typeface="Times New Roman"/>
                <a:cs typeface="Times New Roman"/>
                <a:sym typeface="Times New Roman"/>
              </a:rPr>
              <a:t> </a:t>
            </a:r>
            <a:r>
              <a:rPr lang="en-US" sz="2900" b="0" u="none" dirty="0" err="1">
                <a:solidFill>
                  <a:srgbClr val="000000"/>
                </a:solidFill>
                <a:latin typeface="Times New Roman"/>
                <a:ea typeface="Times New Roman"/>
                <a:cs typeface="Times New Roman"/>
                <a:sym typeface="Times New Roman"/>
              </a:rPr>
              <a:t>với</a:t>
            </a:r>
            <a:r>
              <a:rPr lang="en-US" sz="2900" b="0" u="none" dirty="0">
                <a:solidFill>
                  <a:srgbClr val="000000"/>
                </a:solidFill>
                <a:latin typeface="Times New Roman"/>
                <a:ea typeface="Times New Roman"/>
                <a:cs typeface="Times New Roman"/>
                <a:sym typeface="Times New Roman"/>
              </a:rPr>
              <a:t> </a:t>
            </a:r>
            <a:r>
              <a:rPr lang="en-US" sz="2900" b="0" u="none" dirty="0" err="1">
                <a:solidFill>
                  <a:srgbClr val="000000"/>
                </a:solidFill>
                <a:latin typeface="Times New Roman"/>
                <a:ea typeface="Times New Roman"/>
                <a:cs typeface="Times New Roman"/>
                <a:sym typeface="Times New Roman"/>
              </a:rPr>
              <a:t>người</a:t>
            </a:r>
            <a:r>
              <a:rPr lang="en-US" sz="2900" b="0" u="none" dirty="0">
                <a:solidFill>
                  <a:srgbClr val="000000"/>
                </a:solidFill>
                <a:latin typeface="Times New Roman"/>
                <a:ea typeface="Times New Roman"/>
                <a:cs typeface="Times New Roman"/>
                <a:sym typeface="Times New Roman"/>
              </a:rPr>
              <a:t> </a:t>
            </a:r>
            <a:r>
              <a:rPr lang="en-US" sz="2900" b="0" u="none" dirty="0" err="1">
                <a:solidFill>
                  <a:srgbClr val="000000"/>
                </a:solidFill>
                <a:latin typeface="Times New Roman"/>
                <a:ea typeface="Times New Roman"/>
                <a:cs typeface="Times New Roman"/>
                <a:sym typeface="Times New Roman"/>
              </a:rPr>
              <a:t>bệnh</a:t>
            </a:r>
            <a:endParaRPr dirty="0"/>
          </a:p>
        </p:txBody>
      </p:sp>
      <p:sp>
        <p:nvSpPr>
          <p:cNvPr id="297" name="Google Shape;297;p19"/>
          <p:cNvSpPr txBox="1"/>
          <p:nvPr/>
        </p:nvSpPr>
        <p:spPr>
          <a:xfrm>
            <a:off x="3733800" y="3124200"/>
            <a:ext cx="2070100" cy="2065337"/>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pic>
        <p:nvPicPr>
          <p:cNvPr id="298" name="Google Shape;298;p19"/>
          <p:cNvPicPr preferRelativeResize="0"/>
          <p:nvPr/>
        </p:nvPicPr>
        <p:blipFill rotWithShape="1">
          <a:blip r:embed="rId4">
            <a:alphaModFix/>
          </a:blip>
          <a:srcRect/>
          <a:stretch/>
        </p:blipFill>
        <p:spPr>
          <a:xfrm>
            <a:off x="603250" y="2408237"/>
            <a:ext cx="2908300" cy="1663700"/>
          </a:xfrm>
          <a:prstGeom prst="rect">
            <a:avLst/>
          </a:prstGeom>
          <a:noFill/>
          <a:ln>
            <a:noFill/>
          </a:ln>
        </p:spPr>
      </p:pic>
      <p:pic>
        <p:nvPicPr>
          <p:cNvPr id="299" name="Google Shape;299;p19"/>
          <p:cNvPicPr preferRelativeResize="0"/>
          <p:nvPr/>
        </p:nvPicPr>
        <p:blipFill rotWithShape="1">
          <a:blip r:embed="rId5">
            <a:alphaModFix/>
          </a:blip>
          <a:srcRect/>
          <a:stretch/>
        </p:blipFill>
        <p:spPr>
          <a:xfrm>
            <a:off x="3194050" y="5303837"/>
            <a:ext cx="2786062" cy="1590675"/>
          </a:xfrm>
          <a:prstGeom prst="rect">
            <a:avLst/>
          </a:prstGeom>
          <a:noFill/>
          <a:ln>
            <a:noFill/>
          </a:ln>
        </p:spPr>
      </p:pic>
      <p:pic>
        <p:nvPicPr>
          <p:cNvPr id="300" name="Google Shape;300;p19"/>
          <p:cNvPicPr preferRelativeResize="0"/>
          <p:nvPr/>
        </p:nvPicPr>
        <p:blipFill rotWithShape="1">
          <a:blip r:embed="rId6">
            <a:alphaModFix/>
          </a:blip>
          <a:srcRect/>
          <a:stretch/>
        </p:blipFill>
        <p:spPr>
          <a:xfrm>
            <a:off x="450850" y="4316412"/>
            <a:ext cx="2298700" cy="2041525"/>
          </a:xfrm>
          <a:prstGeom prst="rect">
            <a:avLst/>
          </a:prstGeom>
          <a:noFill/>
          <a:ln>
            <a:noFill/>
          </a:ln>
        </p:spPr>
      </p:pic>
      <p:pic>
        <p:nvPicPr>
          <p:cNvPr id="301" name="Google Shape;301;p19"/>
          <p:cNvPicPr preferRelativeResize="0"/>
          <p:nvPr/>
        </p:nvPicPr>
        <p:blipFill rotWithShape="1">
          <a:blip r:embed="rId7">
            <a:alphaModFix/>
          </a:blip>
          <a:srcRect/>
          <a:stretch/>
        </p:blipFill>
        <p:spPr>
          <a:xfrm>
            <a:off x="6065837" y="4541837"/>
            <a:ext cx="3114675" cy="2352675"/>
          </a:xfrm>
          <a:prstGeom prst="rect">
            <a:avLst/>
          </a:prstGeom>
          <a:noFill/>
          <a:ln>
            <a:noFill/>
          </a:ln>
        </p:spPr>
      </p:pic>
      <p:pic>
        <p:nvPicPr>
          <p:cNvPr id="302" name="Google Shape;302;p19"/>
          <p:cNvPicPr preferRelativeResize="0"/>
          <p:nvPr/>
        </p:nvPicPr>
        <p:blipFill rotWithShape="1">
          <a:blip r:embed="rId8">
            <a:alphaModFix/>
          </a:blip>
          <a:srcRect/>
          <a:stretch/>
        </p:blipFill>
        <p:spPr>
          <a:xfrm>
            <a:off x="5937250" y="2487612"/>
            <a:ext cx="3213100" cy="2041525"/>
          </a:xfrm>
          <a:prstGeom prst="rect">
            <a:avLst/>
          </a:prstGeom>
          <a:noFill/>
          <a:ln>
            <a:noFill/>
          </a:ln>
        </p:spPr>
      </p:pic>
      <p:cxnSp>
        <p:nvCxnSpPr>
          <p:cNvPr id="304" name="Google Shape;304;p19"/>
          <p:cNvCxnSpPr/>
          <p:nvPr/>
        </p:nvCxnSpPr>
        <p:spPr>
          <a:xfrm>
            <a:off x="3200400" y="3429000"/>
            <a:ext cx="609600" cy="457200"/>
          </a:xfrm>
          <a:prstGeom prst="straightConnector1">
            <a:avLst/>
          </a:prstGeom>
          <a:noFill/>
          <a:ln w="9525" cap="flat" cmpd="sng">
            <a:solidFill>
              <a:schemeClr val="accent1"/>
            </a:solidFill>
            <a:prstDash val="solid"/>
            <a:miter lim="800000"/>
            <a:headEnd type="none" w="med" len="med"/>
            <a:tailEnd type="none" w="med" len="med"/>
          </a:ln>
        </p:spPr>
      </p:cxnSp>
      <p:cxnSp>
        <p:nvCxnSpPr>
          <p:cNvPr id="305" name="Google Shape;305;p19"/>
          <p:cNvCxnSpPr/>
          <p:nvPr/>
        </p:nvCxnSpPr>
        <p:spPr>
          <a:xfrm flipH="1">
            <a:off x="2514600" y="4800600"/>
            <a:ext cx="1219200" cy="304800"/>
          </a:xfrm>
          <a:prstGeom prst="straightConnector1">
            <a:avLst/>
          </a:prstGeom>
          <a:noFill/>
          <a:ln w="9525" cap="flat" cmpd="sng">
            <a:solidFill>
              <a:schemeClr val="accent1"/>
            </a:solidFill>
            <a:prstDash val="solid"/>
            <a:miter lim="800000"/>
            <a:headEnd type="none" w="med" len="med"/>
            <a:tailEnd type="none" w="med" len="med"/>
          </a:ln>
        </p:spPr>
      </p:cxnSp>
      <p:cxnSp>
        <p:nvCxnSpPr>
          <p:cNvPr id="306" name="Google Shape;306;p19"/>
          <p:cNvCxnSpPr/>
          <p:nvPr/>
        </p:nvCxnSpPr>
        <p:spPr>
          <a:xfrm rot="5400000">
            <a:off x="4610100" y="5143500"/>
            <a:ext cx="304800" cy="76200"/>
          </a:xfrm>
          <a:prstGeom prst="straightConnector1">
            <a:avLst/>
          </a:prstGeom>
          <a:noFill/>
          <a:ln w="9525" cap="flat" cmpd="sng">
            <a:solidFill>
              <a:schemeClr val="accent1"/>
            </a:solidFill>
            <a:prstDash val="solid"/>
            <a:miter lim="800000"/>
            <a:headEnd type="none" w="med" len="med"/>
            <a:tailEnd type="none" w="med" len="med"/>
          </a:ln>
        </p:spPr>
      </p:cxnSp>
      <p:cxnSp>
        <p:nvCxnSpPr>
          <p:cNvPr id="307" name="Google Shape;307;p19"/>
          <p:cNvCxnSpPr/>
          <p:nvPr/>
        </p:nvCxnSpPr>
        <p:spPr>
          <a:xfrm rot="10800000" flipH="1">
            <a:off x="5803900" y="3886200"/>
            <a:ext cx="368300" cy="271462"/>
          </a:xfrm>
          <a:prstGeom prst="straightConnector1">
            <a:avLst/>
          </a:prstGeom>
          <a:noFill/>
          <a:ln w="9525" cap="flat" cmpd="sng">
            <a:solidFill>
              <a:schemeClr val="accent1"/>
            </a:solidFill>
            <a:prstDash val="solid"/>
            <a:miter lim="800000"/>
            <a:headEnd type="none" w="med" len="med"/>
            <a:tailEnd type="none" w="med" len="med"/>
          </a:ln>
        </p:spPr>
      </p:cxnSp>
      <p:cxnSp>
        <p:nvCxnSpPr>
          <p:cNvPr id="308" name="Google Shape;308;p19"/>
          <p:cNvCxnSpPr/>
          <p:nvPr/>
        </p:nvCxnSpPr>
        <p:spPr>
          <a:xfrm>
            <a:off x="5803900" y="4157662"/>
            <a:ext cx="596900" cy="795337"/>
          </a:xfrm>
          <a:prstGeom prst="straightConnector1">
            <a:avLst/>
          </a:prstGeom>
          <a:noFill/>
          <a:ln w="9525" cap="flat" cmpd="sng">
            <a:solidFill>
              <a:schemeClr val="accent1"/>
            </a:solidFill>
            <a:prstDash val="solid"/>
            <a:miter lim="800000"/>
            <a:headEnd type="none" w="med" len="med"/>
            <a:tailEnd type="none" w="med" len="med"/>
          </a:ln>
        </p:spPr>
      </p:cxnSp>
      <p:sp>
        <p:nvSpPr>
          <p:cNvPr id="15" name="Google Shape;241;p12">
            <a:extLst>
              <a:ext uri="{FF2B5EF4-FFF2-40B4-BE49-F238E27FC236}">
                <a16:creationId xmlns:a16="http://schemas.microsoft.com/office/drawing/2014/main" id="{705BF54C-E2AB-4A08-92F3-EC7BFC87C554}"/>
              </a:ext>
            </a:extLst>
          </p:cNvPr>
          <p:cNvSpPr txBox="1">
            <a:spLocks/>
          </p:cNvSpPr>
          <p:nvPr/>
        </p:nvSpPr>
        <p:spPr>
          <a:xfrm>
            <a:off x="248792" y="333375"/>
            <a:ext cx="8693149" cy="505267"/>
          </a:xfrm>
          <a:prstGeom prst="rect">
            <a:avLst/>
          </a:prstGeom>
          <a:solidFill>
            <a:srgbClr val="FFC000"/>
          </a:solidFill>
          <a:ln w="9525" cap="flat" cmpd="sng">
            <a:solidFill>
              <a:schemeClr val="accent2"/>
            </a:solidFill>
            <a:prstDash val="solid"/>
            <a:round/>
            <a:headEnd type="none" w="sm" len="sm"/>
            <a:tailEnd type="none" w="sm" len="sm"/>
          </a:ln>
        </p:spPr>
        <p:txBody>
          <a:bodyPr spcFirstLastPara="1" wrap="square" lIns="0" tIns="127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100"/>
              <a:buFont typeface="Times New Roman"/>
              <a:buNone/>
              <a:defRPr sz="4100" b="1"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R="95250" algn="ctr">
              <a:buClr>
                <a:schemeClr val="dk1"/>
              </a:buClr>
              <a:buSzPts val="3400"/>
            </a:pPr>
            <a:r>
              <a:rPr lang="en-US" sz="3200" b="1" i="0" u="none" strike="noStrike" cap="none">
                <a:solidFill>
                  <a:srgbClr val="00B0F0"/>
                </a:solidFill>
                <a:latin typeface="Tahoma" panose="020B0604030504040204" pitchFamily="34" charset="0"/>
                <a:ea typeface="Tahoma" panose="020B0604030504040204" pitchFamily="34" charset="0"/>
                <a:cs typeface="Tahoma" panose="020B0604030504040204" pitchFamily="34" charset="0"/>
                <a:sym typeface="Times New Roman"/>
              </a:rPr>
              <a:t>MỘT SỐ KỸ NĂNG VỀ GIAO TIẾP, ỨNG XỬ</a:t>
            </a:r>
            <a:endParaRPr lang="en-US"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grpSp>
        <p:nvGrpSpPr>
          <p:cNvPr id="259" name="Google Shape;259;p15"/>
          <p:cNvGrpSpPr/>
          <p:nvPr/>
        </p:nvGrpSpPr>
        <p:grpSpPr>
          <a:xfrm>
            <a:off x="157162" y="1495425"/>
            <a:ext cx="8655050" cy="5357812"/>
            <a:chOff x="1" y="1402526"/>
            <a:chExt cx="8869897" cy="5326696"/>
          </a:xfrm>
        </p:grpSpPr>
        <p:sp>
          <p:nvSpPr>
            <p:cNvPr id="260" name="Google Shape;260;p15"/>
            <p:cNvSpPr txBox="1"/>
            <p:nvPr/>
          </p:nvSpPr>
          <p:spPr>
            <a:xfrm>
              <a:off x="1" y="3752088"/>
              <a:ext cx="3352800" cy="2977134"/>
            </a:xfrm>
            <a:prstGeom prst="rect">
              <a:avLst/>
            </a:prstGeom>
            <a:blipFill rotWithShape="1">
              <a:blip r:embed="rId3">
                <a:alphaModFix/>
              </a:blip>
              <a:stretch>
                <a:fillRect/>
              </a:stretch>
            </a:blip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261" name="Google Shape;261;p15"/>
            <p:cNvSpPr txBox="1"/>
            <p:nvPr/>
          </p:nvSpPr>
          <p:spPr>
            <a:xfrm>
              <a:off x="3286116" y="1402526"/>
              <a:ext cx="5583782" cy="4671115"/>
            </a:xfrm>
            <a:prstGeom prst="rect">
              <a:avLst/>
            </a:prstGeom>
            <a:blipFill rotWithShape="1">
              <a:blip r:embed="rId4">
                <a:alphaModFix/>
              </a:blip>
              <a:stretch>
                <a:fillRect/>
              </a:stretch>
            </a:blip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grpSp>
      <p:sp>
        <p:nvSpPr>
          <p:cNvPr id="263" name="Google Shape;263;p15"/>
          <p:cNvSpPr txBox="1"/>
          <p:nvPr/>
        </p:nvSpPr>
        <p:spPr>
          <a:xfrm>
            <a:off x="4000500" y="2286000"/>
            <a:ext cx="3756025" cy="3033712"/>
          </a:xfrm>
          <a:prstGeom prst="rect">
            <a:avLst/>
          </a:prstGeom>
          <a:noFill/>
          <a:ln>
            <a:noFill/>
          </a:ln>
        </p:spPr>
        <p:txBody>
          <a:bodyPr spcFirstLastPara="1" wrap="square" lIns="0" tIns="17775" rIns="0" bIns="0" anchor="t" anchorCtr="0">
            <a:spAutoFit/>
          </a:bodyPr>
          <a:lstStyle/>
          <a:p>
            <a:pPr marL="12700" marR="0" lvl="0" indent="0" algn="just" rtl="0">
              <a:lnSpc>
                <a:spcPct val="100000"/>
              </a:lnSpc>
              <a:spcBef>
                <a:spcPts val="0"/>
              </a:spcBef>
              <a:spcAft>
                <a:spcPts val="0"/>
              </a:spcAft>
              <a:buClr>
                <a:srgbClr val="FF0000"/>
              </a:buClr>
              <a:buSzPts val="2800"/>
              <a:buFont typeface="Times New Roman"/>
              <a:buNone/>
            </a:pPr>
            <a:r>
              <a:rPr lang="en-US" sz="2800" b="0" i="1" u="none">
                <a:solidFill>
                  <a:srgbClr val="FF0000"/>
                </a:solidFill>
                <a:latin typeface="Times New Roman"/>
                <a:ea typeface="Times New Roman"/>
                <a:cs typeface="Times New Roman"/>
                <a:sym typeface="Times New Roman"/>
              </a:rPr>
              <a:t>Lưu ý: </a:t>
            </a:r>
            <a:r>
              <a:rPr lang="en-US" sz="2800" b="0" i="0" u="none">
                <a:solidFill>
                  <a:schemeClr val="dk1"/>
                </a:solidFill>
                <a:latin typeface="Times New Roman"/>
                <a:ea typeface="Times New Roman"/>
                <a:cs typeface="Times New Roman"/>
                <a:sym typeface="Times New Roman"/>
              </a:rPr>
              <a:t>Khi Khám và chăm  sóc cho người bệnh, đặc  biệt khi người bệnh là </a:t>
            </a:r>
            <a:r>
              <a:rPr lang="en-US" sz="2800" b="1" i="0" u="none">
                <a:solidFill>
                  <a:srgbClr val="FF0000"/>
                </a:solidFill>
                <a:latin typeface="Times New Roman"/>
                <a:ea typeface="Times New Roman"/>
                <a:cs typeface="Times New Roman"/>
                <a:sym typeface="Times New Roman"/>
              </a:rPr>
              <a:t>nữ  giới</a:t>
            </a:r>
            <a:r>
              <a:rPr lang="en-US" sz="2800" b="0" i="0" u="none">
                <a:solidFill>
                  <a:schemeClr val="dk1"/>
                </a:solidFill>
                <a:latin typeface="Times New Roman"/>
                <a:ea typeface="Times New Roman"/>
                <a:cs typeface="Times New Roman"/>
                <a:sym typeface="Times New Roman"/>
              </a:rPr>
              <a:t>, nhất thiết phải thêm  sự có mặt của một CBYT  khác (điều dưỡng).</a:t>
            </a:r>
            <a:endParaRPr/>
          </a:p>
        </p:txBody>
      </p:sp>
      <p:sp>
        <p:nvSpPr>
          <p:cNvPr id="8" name="Google Shape;241;p12">
            <a:extLst>
              <a:ext uri="{FF2B5EF4-FFF2-40B4-BE49-F238E27FC236}">
                <a16:creationId xmlns:a16="http://schemas.microsoft.com/office/drawing/2014/main" id="{079B32D5-E076-46D5-955A-341C0EF4EAE6}"/>
              </a:ext>
            </a:extLst>
          </p:cNvPr>
          <p:cNvSpPr txBox="1">
            <a:spLocks/>
          </p:cNvSpPr>
          <p:nvPr/>
        </p:nvSpPr>
        <p:spPr>
          <a:xfrm>
            <a:off x="248792" y="333375"/>
            <a:ext cx="8693149" cy="505267"/>
          </a:xfrm>
          <a:prstGeom prst="rect">
            <a:avLst/>
          </a:prstGeom>
          <a:solidFill>
            <a:srgbClr val="FFC000"/>
          </a:solidFill>
          <a:ln w="9525" cap="flat" cmpd="sng">
            <a:solidFill>
              <a:schemeClr val="accent2"/>
            </a:solidFill>
            <a:prstDash val="solid"/>
            <a:round/>
            <a:headEnd type="none" w="sm" len="sm"/>
            <a:tailEnd type="none" w="sm" len="sm"/>
          </a:ln>
        </p:spPr>
        <p:txBody>
          <a:bodyPr spcFirstLastPara="1" wrap="square" lIns="0" tIns="127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100"/>
              <a:buFont typeface="Times New Roman"/>
              <a:buNone/>
              <a:defRPr sz="4100" b="1"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R="95250" algn="ctr">
              <a:buClr>
                <a:schemeClr val="dk1"/>
              </a:buClr>
              <a:buSzPts val="3400"/>
            </a:pPr>
            <a:r>
              <a:rPr lang="en-US" sz="3200" b="1" i="0" u="none" strike="noStrike" cap="none" dirty="0">
                <a:solidFill>
                  <a:srgbClr val="00B0F0"/>
                </a:solidFill>
                <a:latin typeface="Tahoma" panose="020B0604030504040204" pitchFamily="34" charset="0"/>
                <a:ea typeface="Tahoma" panose="020B0604030504040204" pitchFamily="34" charset="0"/>
                <a:cs typeface="Tahoma" panose="020B0604030504040204" pitchFamily="34" charset="0"/>
                <a:sym typeface="Times New Roman"/>
              </a:rPr>
              <a:t>MỘT SỐ KỸ NĂNG VỀ GIAO TIẾP, ỨNG XỬ</a:t>
            </a:r>
            <a:endParaRPr lang="en-US"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6" name="Google Shape;176;p3"/>
          <p:cNvSpPr/>
          <p:nvPr/>
        </p:nvSpPr>
        <p:spPr>
          <a:xfrm>
            <a:off x="287337" y="1031875"/>
            <a:ext cx="7421562" cy="44450"/>
          </a:xfrm>
          <a:custGeom>
            <a:avLst/>
            <a:gdLst/>
            <a:ahLst/>
            <a:cxnLst/>
            <a:rect l="l" t="t" r="r" b="b"/>
            <a:pathLst>
              <a:path w="7420609" h="44450" extrusionOk="0">
                <a:moveTo>
                  <a:pt x="7420356" y="0"/>
                </a:moveTo>
                <a:lnTo>
                  <a:pt x="0" y="0"/>
                </a:lnTo>
                <a:lnTo>
                  <a:pt x="0" y="44196"/>
                </a:lnTo>
                <a:lnTo>
                  <a:pt x="7420356" y="44196"/>
                </a:lnTo>
                <a:lnTo>
                  <a:pt x="74203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6" name="Google Shape;168;p2">
            <a:extLst>
              <a:ext uri="{FF2B5EF4-FFF2-40B4-BE49-F238E27FC236}">
                <a16:creationId xmlns:a16="http://schemas.microsoft.com/office/drawing/2014/main" id="{2D1F5C1E-7C02-4BEB-AFE7-1F80DE363DE4}"/>
              </a:ext>
            </a:extLst>
          </p:cNvPr>
          <p:cNvSpPr txBox="1">
            <a:spLocks/>
          </p:cNvSpPr>
          <p:nvPr/>
        </p:nvSpPr>
        <p:spPr>
          <a:xfrm>
            <a:off x="457200" y="274638"/>
            <a:ext cx="8229600" cy="1011222"/>
          </a:xfrm>
          <a:prstGeom prst="rect">
            <a:avLst/>
          </a:prstGeom>
          <a:solidFill>
            <a:srgbClr val="F3A074"/>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100"/>
              <a:buFont typeface="Times New Roman"/>
              <a:buNone/>
              <a:defRPr sz="4100" b="1"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lgn="ctr"/>
            <a:r>
              <a:rPr lang="en-US" sz="3600" dirty="0">
                <a:solidFill>
                  <a:srgbClr val="0070C0"/>
                </a:solidFill>
              </a:rPr>
              <a:t>NỘI DUNG</a:t>
            </a:r>
            <a:r>
              <a:rPr lang="vi-VN" sz="3600" dirty="0">
                <a:solidFill>
                  <a:srgbClr val="0070C0"/>
                </a:solidFill>
              </a:rPr>
              <a:t> CỦA </a:t>
            </a:r>
            <a:r>
              <a:rPr lang="en-US" sz="3600" dirty="0">
                <a:solidFill>
                  <a:srgbClr val="0070C0"/>
                </a:solidFill>
              </a:rPr>
              <a:t>QUY TẮC </a:t>
            </a:r>
            <a:r>
              <a:rPr lang="vi-VN" sz="3600" dirty="0">
                <a:solidFill>
                  <a:srgbClr val="0070C0"/>
                </a:solidFill>
              </a:rPr>
              <a:t>ỨNG XỬ</a:t>
            </a:r>
            <a:endParaRPr lang="en-US" sz="3600" dirty="0">
              <a:solidFill>
                <a:srgbClr val="0070C0"/>
              </a:solidFill>
            </a:endParaRPr>
          </a:p>
        </p:txBody>
      </p:sp>
      <p:sp>
        <p:nvSpPr>
          <p:cNvPr id="3" name="Text Placeholder 2">
            <a:extLst>
              <a:ext uri="{FF2B5EF4-FFF2-40B4-BE49-F238E27FC236}">
                <a16:creationId xmlns:a16="http://schemas.microsoft.com/office/drawing/2014/main" id="{C4FBD2EC-F367-4554-858A-E817B6EF5CB5}"/>
              </a:ext>
            </a:extLst>
          </p:cNvPr>
          <p:cNvSpPr>
            <a:spLocks noGrp="1"/>
          </p:cNvSpPr>
          <p:nvPr>
            <p:ph type="body" idx="1"/>
          </p:nvPr>
        </p:nvSpPr>
        <p:spPr>
          <a:xfrm>
            <a:off x="523875" y="2486026"/>
            <a:ext cx="8229600" cy="3892548"/>
          </a:xfrm>
        </p:spPr>
        <p:txBody>
          <a:bodyPr/>
          <a:lstStyle/>
          <a:p>
            <a:pPr>
              <a:spcAft>
                <a:spcPts val="600"/>
              </a:spcAft>
            </a:pPr>
            <a:r>
              <a:rPr lang="en-US" sz="2000" b="1" u="sng" dirty="0">
                <a:effectLst/>
                <a:latin typeface="Tahoma" panose="020B0604030504040204" pitchFamily="34" charset="0"/>
                <a:ea typeface="Tahoma" panose="020B0604030504040204" pitchFamily="34" charset="0"/>
                <a:cs typeface="Tahoma" panose="020B0604030504040204" pitchFamily="34" charset="0"/>
              </a:rPr>
              <a:t>1. </a:t>
            </a:r>
            <a:r>
              <a:rPr lang="en-US" sz="2000" b="1" u="sng" dirty="0" err="1">
                <a:effectLst/>
                <a:latin typeface="Tahoma" panose="020B0604030504040204" pitchFamily="34" charset="0"/>
                <a:ea typeface="Tahoma" panose="020B0604030504040204" pitchFamily="34" charset="0"/>
                <a:cs typeface="Tahoma" panose="020B0604030504040204" pitchFamily="34" charset="0"/>
              </a:rPr>
              <a:t>Những</a:t>
            </a:r>
            <a:r>
              <a:rPr lang="en-US" sz="2000" b="1" u="sng" dirty="0">
                <a:effectLst/>
                <a:latin typeface="Tahoma" panose="020B0604030504040204" pitchFamily="34" charset="0"/>
                <a:ea typeface="Tahoma" panose="020B0604030504040204" pitchFamily="34" charset="0"/>
                <a:cs typeface="Tahoma" panose="020B0604030504040204" pitchFamily="34" charset="0"/>
              </a:rPr>
              <a:t> </a:t>
            </a:r>
            <a:r>
              <a:rPr lang="en-US" sz="2000" b="1" u="sng" dirty="0" err="1">
                <a:effectLst/>
                <a:latin typeface="Tahoma" panose="020B0604030504040204" pitchFamily="34" charset="0"/>
                <a:ea typeface="Tahoma" panose="020B0604030504040204" pitchFamily="34" charset="0"/>
                <a:cs typeface="Tahoma" panose="020B0604030504040204" pitchFamily="34" charset="0"/>
              </a:rPr>
              <a:t>việc</a:t>
            </a:r>
            <a:r>
              <a:rPr lang="en-US" sz="2000" b="1" u="sng" dirty="0">
                <a:effectLst/>
                <a:latin typeface="Tahoma" panose="020B0604030504040204" pitchFamily="34" charset="0"/>
                <a:ea typeface="Tahoma" panose="020B0604030504040204" pitchFamily="34" charset="0"/>
                <a:cs typeface="Tahoma" panose="020B0604030504040204" pitchFamily="34" charset="0"/>
              </a:rPr>
              <a:t> </a:t>
            </a:r>
            <a:r>
              <a:rPr lang="en-US" sz="2000" b="1" u="sng" dirty="0" err="1">
                <a:effectLst/>
                <a:latin typeface="Tahoma" panose="020B0604030504040204" pitchFamily="34" charset="0"/>
                <a:ea typeface="Tahoma" panose="020B0604030504040204" pitchFamily="34" charset="0"/>
                <a:cs typeface="Tahoma" panose="020B0604030504040204" pitchFamily="34" charset="0"/>
              </a:rPr>
              <a:t>phải</a:t>
            </a:r>
            <a:r>
              <a:rPr lang="en-US" sz="2000" b="1" u="sng" dirty="0">
                <a:effectLst/>
                <a:latin typeface="Tahoma" panose="020B0604030504040204" pitchFamily="34" charset="0"/>
                <a:ea typeface="Tahoma" panose="020B0604030504040204" pitchFamily="34" charset="0"/>
                <a:cs typeface="Tahoma" panose="020B0604030504040204" pitchFamily="34" charset="0"/>
              </a:rPr>
              <a:t> </a:t>
            </a:r>
            <a:r>
              <a:rPr lang="en-US" sz="2000" b="1" u="sng" dirty="0" err="1">
                <a:effectLst/>
                <a:latin typeface="Tahoma" panose="020B0604030504040204" pitchFamily="34" charset="0"/>
                <a:ea typeface="Tahoma" panose="020B0604030504040204" pitchFamily="34" charset="0"/>
                <a:cs typeface="Tahoma" panose="020B0604030504040204" pitchFamily="34" charset="0"/>
              </a:rPr>
              <a:t>làm</a:t>
            </a:r>
            <a:r>
              <a:rPr lang="en-US" sz="2000" b="1" u="sng" dirty="0">
                <a:effectLst/>
                <a:latin typeface="Tahoma" panose="020B0604030504040204" pitchFamily="34" charset="0"/>
                <a:ea typeface="Tahoma" panose="020B0604030504040204" pitchFamily="34" charset="0"/>
                <a:cs typeface="Tahoma" panose="020B0604030504040204" pitchFamily="34" charset="0"/>
              </a:rPr>
              <a:t>:</a:t>
            </a:r>
          </a:p>
          <a:p>
            <a:pPr>
              <a:spcAft>
                <a:spcPts val="600"/>
              </a:spcAft>
            </a:pPr>
            <a:r>
              <a:rPr lang="en-US" sz="2000" dirty="0">
                <a:effectLst/>
                <a:latin typeface="Tahoma" panose="020B0604030504040204" pitchFamily="34" charset="0"/>
                <a:ea typeface="Tahoma" panose="020B0604030504040204" pitchFamily="34" charset="0"/>
                <a:cs typeface="Tahoma" panose="020B0604030504040204" pitchFamily="34" charset="0"/>
              </a:rPr>
              <a:t>a) </a:t>
            </a:r>
            <a:r>
              <a:rPr lang="en-US" sz="2000" dirty="0" err="1">
                <a:effectLst/>
                <a:latin typeface="Tahoma" panose="020B0604030504040204" pitchFamily="34" charset="0"/>
                <a:ea typeface="Tahoma" panose="020B0604030504040204" pitchFamily="34" charset="0"/>
                <a:cs typeface="Tahoma" panose="020B0604030504040204" pitchFamily="34" charset="0"/>
              </a:rPr>
              <a:t>Thực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hiện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nghiêm</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túc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các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quy</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định</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của</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pháp</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luật</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về</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nghĩa</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vụ</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của</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công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chức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viên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chức</a:t>
            </a:r>
            <a:r>
              <a:rPr lang="en-US" sz="2000" dirty="0">
                <a:effectLst/>
                <a:latin typeface="Tahoma" panose="020B0604030504040204" pitchFamily="34" charset="0"/>
                <a:ea typeface="Tahoma" panose="020B0604030504040204" pitchFamily="34" charset="0"/>
                <a:cs typeface="Tahoma" panose="020B0604030504040204" pitchFamily="34" charset="0"/>
              </a:rPr>
              <a:t>;</a:t>
            </a:r>
          </a:p>
          <a:p>
            <a:pPr>
              <a:spcAft>
                <a:spcPts val="600"/>
              </a:spcAft>
            </a:pPr>
            <a:r>
              <a:rPr lang="en-US" sz="2000" dirty="0">
                <a:effectLst/>
                <a:latin typeface="Tahoma" panose="020B0604030504040204" pitchFamily="34" charset="0"/>
                <a:ea typeface="Tahoma" panose="020B0604030504040204" pitchFamily="34" charset="0"/>
                <a:cs typeface="Tahoma" panose="020B0604030504040204" pitchFamily="34" charset="0"/>
              </a:rPr>
              <a:t>b) </a:t>
            </a:r>
            <a:r>
              <a:rPr lang="en-US" sz="2000" dirty="0" err="1">
                <a:effectLst/>
                <a:latin typeface="Tahoma" panose="020B0604030504040204" pitchFamily="34" charset="0"/>
                <a:ea typeface="Tahoma" panose="020B0604030504040204" pitchFamily="34" charset="0"/>
                <a:cs typeface="Tahoma" panose="020B0604030504040204" pitchFamily="34" charset="0"/>
              </a:rPr>
              <a:t>Có</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đạo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đức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nhân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cách</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và</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lối</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sống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lành</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mạnh</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trong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sáng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của</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người</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thầy</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thuốc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theo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quan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điểm</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cần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kiệm</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liêm</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chính</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chí</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công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vô</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tư</a:t>
            </a:r>
            <a:r>
              <a:rPr lang="en-US" sz="2000" dirty="0">
                <a:effectLst/>
                <a:latin typeface="Tahoma" panose="020B0604030504040204" pitchFamily="34" charset="0"/>
                <a:ea typeface="Tahoma" panose="020B0604030504040204" pitchFamily="34" charset="0"/>
                <a:cs typeface="Tahoma" panose="020B0604030504040204" pitchFamily="34" charset="0"/>
              </a:rPr>
              <a:t>; </a:t>
            </a:r>
          </a:p>
          <a:p>
            <a:pPr>
              <a:spcAft>
                <a:spcPts val="600"/>
              </a:spcAft>
            </a:pPr>
            <a:r>
              <a:rPr lang="en-US" sz="2000" dirty="0">
                <a:effectLst/>
                <a:latin typeface="Tahoma" panose="020B0604030504040204" pitchFamily="34" charset="0"/>
                <a:ea typeface="Tahoma" panose="020B0604030504040204" pitchFamily="34" charset="0"/>
                <a:cs typeface="Tahoma" panose="020B0604030504040204" pitchFamily="34" charset="0"/>
              </a:rPr>
              <a:t>c) </a:t>
            </a:r>
            <a:r>
              <a:rPr lang="en-US" sz="2000" dirty="0" err="1">
                <a:effectLst/>
                <a:latin typeface="Tahoma" panose="020B0604030504040204" pitchFamily="34" charset="0"/>
                <a:ea typeface="Tahoma" panose="020B0604030504040204" pitchFamily="34" charset="0"/>
                <a:cs typeface="Tahoma" panose="020B0604030504040204" pitchFamily="34" charset="0"/>
              </a:rPr>
              <a:t>Có</a:t>
            </a:r>
            <a:r>
              <a:rPr lang="en-US" sz="2000" dirty="0">
                <a:effectLst/>
                <a:latin typeface="Tahoma" panose="020B0604030504040204" pitchFamily="34" charset="0"/>
                <a:ea typeface="Tahoma" panose="020B0604030504040204" pitchFamily="34" charset="0"/>
                <a:cs typeface="Tahoma" panose="020B0604030504040204" pitchFamily="34" charset="0"/>
              </a:rPr>
              <a:t> ý </a:t>
            </a:r>
            <a:r>
              <a:rPr lang="en-US" sz="2000" dirty="0" err="1">
                <a:effectLst/>
                <a:latin typeface="Tahoma" panose="020B0604030504040204" pitchFamily="34" charset="0"/>
                <a:ea typeface="Tahoma" panose="020B0604030504040204" pitchFamily="34" charset="0"/>
                <a:cs typeface="Tahoma" panose="020B0604030504040204" pitchFamily="34" charset="0"/>
              </a:rPr>
              <a:t>thức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tổ</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chức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kỷ</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luật</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thực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hiện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đúng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quy</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trình</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chuyên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môn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nghiệp</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vụ</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nội</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quy</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quy</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chế</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làm</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việc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của</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ngành</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của</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đơn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vị</a:t>
            </a:r>
            <a:r>
              <a:rPr lang="en-US" sz="2000" dirty="0">
                <a:effectLst/>
                <a:latin typeface="Tahoma" panose="020B0604030504040204" pitchFamily="34" charset="0"/>
                <a:ea typeface="Tahoma" panose="020B0604030504040204" pitchFamily="34" charset="0"/>
                <a:cs typeface="Tahoma" panose="020B0604030504040204" pitchFamily="34" charset="0"/>
              </a:rPr>
              <a:t>; </a:t>
            </a:r>
          </a:p>
          <a:p>
            <a:pPr>
              <a:spcAft>
                <a:spcPts val="600"/>
              </a:spcAft>
            </a:pPr>
            <a:r>
              <a:rPr lang="en-US" sz="2000" dirty="0">
                <a:effectLst/>
                <a:latin typeface="Tahoma" panose="020B0604030504040204" pitchFamily="34" charset="0"/>
                <a:ea typeface="Tahoma" panose="020B0604030504040204" pitchFamily="34" charset="0"/>
                <a:cs typeface="Tahoma" panose="020B0604030504040204" pitchFamily="34" charset="0"/>
              </a:rPr>
              <a:t>d) </a:t>
            </a:r>
            <a:r>
              <a:rPr lang="en-US" sz="2000" dirty="0" err="1">
                <a:effectLst/>
                <a:latin typeface="Tahoma" panose="020B0604030504040204" pitchFamily="34" charset="0"/>
                <a:ea typeface="Tahoma" panose="020B0604030504040204" pitchFamily="34" charset="0"/>
                <a:cs typeface="Tahoma" panose="020B0604030504040204" pitchFamily="34" charset="0"/>
              </a:rPr>
              <a:t>Học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tập</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thường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xuyên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nhằm</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nâng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cao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trình</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độ</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chuyên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môn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nghiệp</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vụ</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đạo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đức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nghề</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nghiệp</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kỹ</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năng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giao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tiếp</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ứng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xử</a:t>
            </a:r>
            <a:r>
              <a:rPr lang="en-US" sz="2000" dirty="0">
                <a:effectLst/>
                <a:latin typeface="Tahoma" panose="020B0604030504040204" pitchFamily="34" charset="0"/>
                <a:ea typeface="Tahoma" panose="020B0604030504040204" pitchFamily="34" charset="0"/>
                <a:cs typeface="Tahoma" panose="020B0604030504040204" pitchFamily="34" charset="0"/>
              </a:rPr>
              <a:t>;</a:t>
            </a:r>
          </a:p>
          <a:p>
            <a:endParaRPr lang="en-US" dirty="0"/>
          </a:p>
        </p:txBody>
      </p:sp>
      <p:sp>
        <p:nvSpPr>
          <p:cNvPr id="2" name="Title 1">
            <a:extLst>
              <a:ext uri="{FF2B5EF4-FFF2-40B4-BE49-F238E27FC236}">
                <a16:creationId xmlns:a16="http://schemas.microsoft.com/office/drawing/2014/main" id="{BC25CB8D-4E81-4FA8-B92B-F52D3A94138C}"/>
              </a:ext>
            </a:extLst>
          </p:cNvPr>
          <p:cNvSpPr>
            <a:spLocks noGrp="1"/>
          </p:cNvSpPr>
          <p:nvPr>
            <p:ph type="title"/>
          </p:nvPr>
        </p:nvSpPr>
        <p:spPr>
          <a:xfrm>
            <a:off x="523875" y="1523999"/>
            <a:ext cx="8229600" cy="876301"/>
          </a:xfrm>
        </p:spPr>
        <p:txBody>
          <a:bodyPr>
            <a:noAutofit/>
          </a:bodyPr>
          <a:lstStyle/>
          <a:p>
            <a:r>
              <a:rPr lang="en-US" sz="2400" b="1" dirty="0" err="1">
                <a:effectLst/>
                <a:latin typeface="Tahoma" panose="020B0604030504040204" pitchFamily="34" charset="0"/>
                <a:ea typeface="Tahoma" panose="020B0604030504040204" pitchFamily="34" charset="0"/>
                <a:cs typeface="Tahoma" panose="020B0604030504040204" pitchFamily="34" charset="0"/>
              </a:rPr>
              <a:t>Điều</a:t>
            </a:r>
            <a:r>
              <a:rPr lang="en-US" sz="2400" b="1" dirty="0">
                <a:effectLst/>
                <a:latin typeface="Tahoma" panose="020B0604030504040204" pitchFamily="34" charset="0"/>
                <a:ea typeface="Tahoma" panose="020B0604030504040204" pitchFamily="34" charset="0"/>
                <a:cs typeface="Tahoma" panose="020B0604030504040204" pitchFamily="34" charset="0"/>
              </a:rPr>
              <a:t> 3. </a:t>
            </a:r>
            <a:r>
              <a:rPr lang="en-US" sz="2400" b="1" dirty="0" err="1">
                <a:effectLst/>
                <a:latin typeface="Tahoma" panose="020B0604030504040204" pitchFamily="34" charset="0"/>
                <a:ea typeface="Tahoma" panose="020B0604030504040204" pitchFamily="34" charset="0"/>
                <a:cs typeface="Tahoma" panose="020B0604030504040204" pitchFamily="34" charset="0"/>
              </a:rPr>
              <a:t>Ứng</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xử</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của</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công</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chức</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viên</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chức</a:t>
            </a:r>
            <a:r>
              <a:rPr lang="en-US" sz="2400" b="1" dirty="0">
                <a:effectLst/>
                <a:latin typeface="Tahoma" panose="020B0604030504040204" pitchFamily="34" charset="0"/>
                <a:ea typeface="Tahoma" panose="020B0604030504040204" pitchFamily="34" charset="0"/>
                <a:cs typeface="Tahoma" panose="020B0604030504040204" pitchFamily="34" charset="0"/>
              </a:rPr>
              <a:t> y </a:t>
            </a:r>
            <a:r>
              <a:rPr lang="en-US" sz="2400" b="1" dirty="0" err="1">
                <a:effectLst/>
                <a:latin typeface="Tahoma" panose="020B0604030504040204" pitchFamily="34" charset="0"/>
                <a:ea typeface="Tahoma" panose="020B0604030504040204" pitchFamily="34" charset="0"/>
                <a:cs typeface="Tahoma" panose="020B0604030504040204" pitchFamily="34" charset="0"/>
              </a:rPr>
              <a:t>tế</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khi</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thi</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hành</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công</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vụ</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nhiệm</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vụ</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được</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giao</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432" name="Google Shape;432;p38"/>
          <p:cNvPicPr preferRelativeResize="0"/>
          <p:nvPr/>
        </p:nvPicPr>
        <p:blipFill rotWithShape="1">
          <a:blip r:embed="rId3">
            <a:alphaModFix/>
          </a:blip>
          <a:srcRect/>
          <a:stretch/>
        </p:blipFill>
        <p:spPr>
          <a:xfrm>
            <a:off x="354012" y="1573212"/>
            <a:ext cx="8618537" cy="5108575"/>
          </a:xfrm>
          <a:prstGeom prst="rect">
            <a:avLst/>
          </a:prstGeom>
          <a:noFill/>
          <a:ln>
            <a:noFill/>
          </a:ln>
        </p:spPr>
      </p:pic>
      <p:sp>
        <p:nvSpPr>
          <p:cNvPr id="4" name="Google Shape;241;p12">
            <a:extLst>
              <a:ext uri="{FF2B5EF4-FFF2-40B4-BE49-F238E27FC236}">
                <a16:creationId xmlns:a16="http://schemas.microsoft.com/office/drawing/2014/main" id="{1DDD9AD8-B3F7-4D64-8567-C5FC83419259}"/>
              </a:ext>
            </a:extLst>
          </p:cNvPr>
          <p:cNvSpPr txBox="1">
            <a:spLocks/>
          </p:cNvSpPr>
          <p:nvPr/>
        </p:nvSpPr>
        <p:spPr>
          <a:xfrm>
            <a:off x="248792" y="333375"/>
            <a:ext cx="8693149" cy="505267"/>
          </a:xfrm>
          <a:prstGeom prst="rect">
            <a:avLst/>
          </a:prstGeom>
          <a:solidFill>
            <a:srgbClr val="FFC000"/>
          </a:solidFill>
          <a:ln w="9525" cap="flat" cmpd="sng">
            <a:solidFill>
              <a:schemeClr val="accent2"/>
            </a:solidFill>
            <a:prstDash val="solid"/>
            <a:round/>
            <a:headEnd type="none" w="sm" len="sm"/>
            <a:tailEnd type="none" w="sm" len="sm"/>
          </a:ln>
        </p:spPr>
        <p:txBody>
          <a:bodyPr spcFirstLastPara="1" wrap="square" lIns="0" tIns="127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100"/>
              <a:buFont typeface="Times New Roman"/>
              <a:buNone/>
              <a:defRPr sz="4100" b="1"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R="95250" algn="ctr">
              <a:buClr>
                <a:schemeClr val="dk1"/>
              </a:buClr>
              <a:buSzPts val="3400"/>
            </a:pPr>
            <a:r>
              <a:rPr lang="en-US" sz="3200" b="1" i="0" u="none" strike="noStrike" cap="none" dirty="0">
                <a:solidFill>
                  <a:srgbClr val="00B0F0"/>
                </a:solidFill>
                <a:latin typeface="Tahoma" panose="020B0604030504040204" pitchFamily="34" charset="0"/>
                <a:ea typeface="Tahoma" panose="020B0604030504040204" pitchFamily="34" charset="0"/>
                <a:cs typeface="Tahoma" panose="020B0604030504040204" pitchFamily="34" charset="0"/>
                <a:sym typeface="Times New Roman"/>
              </a:rPr>
              <a:t>MỘT SỐ KỸ NĂNG VỀ GIAO TIẾP, ỨNG XỬ</a:t>
            </a:r>
            <a:endParaRPr lang="en-US"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40"/>
          <p:cNvPicPr preferRelativeResize="0"/>
          <p:nvPr/>
        </p:nvPicPr>
        <p:blipFill rotWithShape="1">
          <a:blip r:embed="rId3">
            <a:alphaModFix/>
          </a:blip>
          <a:srcRect/>
          <a:stretch/>
        </p:blipFill>
        <p:spPr>
          <a:xfrm>
            <a:off x="384175" y="1620837"/>
            <a:ext cx="8375650" cy="4913312"/>
          </a:xfrm>
          <a:prstGeom prst="rect">
            <a:avLst/>
          </a:prstGeom>
          <a:noFill/>
          <a:ln>
            <a:noFill/>
          </a:ln>
        </p:spPr>
      </p:pic>
      <p:sp>
        <p:nvSpPr>
          <p:cNvPr id="445" name="Google Shape;445;p40"/>
          <p:cNvSpPr txBox="1"/>
          <p:nvPr/>
        </p:nvSpPr>
        <p:spPr>
          <a:xfrm>
            <a:off x="714375" y="2428875"/>
            <a:ext cx="3214687" cy="17145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5" name="Google Shape;241;p12">
            <a:extLst>
              <a:ext uri="{FF2B5EF4-FFF2-40B4-BE49-F238E27FC236}">
                <a16:creationId xmlns:a16="http://schemas.microsoft.com/office/drawing/2014/main" id="{CF35DF78-DB50-4069-9828-76DF3A77362F}"/>
              </a:ext>
            </a:extLst>
          </p:cNvPr>
          <p:cNvSpPr txBox="1">
            <a:spLocks/>
          </p:cNvSpPr>
          <p:nvPr/>
        </p:nvSpPr>
        <p:spPr>
          <a:xfrm>
            <a:off x="248792" y="333375"/>
            <a:ext cx="8693149" cy="505267"/>
          </a:xfrm>
          <a:prstGeom prst="rect">
            <a:avLst/>
          </a:prstGeom>
          <a:solidFill>
            <a:srgbClr val="FFC000"/>
          </a:solidFill>
          <a:ln w="9525" cap="flat" cmpd="sng">
            <a:solidFill>
              <a:schemeClr val="accent2"/>
            </a:solidFill>
            <a:prstDash val="solid"/>
            <a:round/>
            <a:headEnd type="none" w="sm" len="sm"/>
            <a:tailEnd type="none" w="sm" len="sm"/>
          </a:ln>
        </p:spPr>
        <p:txBody>
          <a:bodyPr spcFirstLastPara="1" wrap="square" lIns="0" tIns="127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100"/>
              <a:buFont typeface="Times New Roman"/>
              <a:buNone/>
              <a:defRPr sz="4100" b="1"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R="95250" algn="ctr">
              <a:buClr>
                <a:schemeClr val="dk1"/>
              </a:buClr>
              <a:buSzPts val="3400"/>
            </a:pPr>
            <a:r>
              <a:rPr lang="en-US" sz="3200" b="1" i="0" u="none" strike="noStrike" cap="none" dirty="0">
                <a:solidFill>
                  <a:srgbClr val="00B0F0"/>
                </a:solidFill>
                <a:latin typeface="Tahoma" panose="020B0604030504040204" pitchFamily="34" charset="0"/>
                <a:ea typeface="Tahoma" panose="020B0604030504040204" pitchFamily="34" charset="0"/>
                <a:cs typeface="Tahoma" panose="020B0604030504040204" pitchFamily="34" charset="0"/>
                <a:sym typeface="Times New Roman"/>
              </a:rPr>
              <a:t>MỘT SỐ KỸ NĂNG VỀ GIAO TIẾP, ỨNG XỬ</a:t>
            </a:r>
            <a:endParaRPr lang="en-US"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1" name="Google Shape;411;p35"/>
          <p:cNvSpPr/>
          <p:nvPr/>
        </p:nvSpPr>
        <p:spPr>
          <a:xfrm>
            <a:off x="287337" y="1031875"/>
            <a:ext cx="7421562" cy="44450"/>
          </a:xfrm>
          <a:custGeom>
            <a:avLst/>
            <a:gdLst/>
            <a:ahLst/>
            <a:cxnLst/>
            <a:rect l="l" t="t" r="r" b="b"/>
            <a:pathLst>
              <a:path w="7420609" h="44450" extrusionOk="0">
                <a:moveTo>
                  <a:pt x="7420356" y="0"/>
                </a:moveTo>
                <a:lnTo>
                  <a:pt x="0" y="0"/>
                </a:lnTo>
                <a:lnTo>
                  <a:pt x="0" y="44196"/>
                </a:lnTo>
                <a:lnTo>
                  <a:pt x="7420356" y="44196"/>
                </a:lnTo>
                <a:lnTo>
                  <a:pt x="74203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412" name="Google Shape;412;p35"/>
          <p:cNvSpPr txBox="1"/>
          <p:nvPr/>
        </p:nvSpPr>
        <p:spPr>
          <a:xfrm>
            <a:off x="271462" y="1822450"/>
            <a:ext cx="8609012" cy="4325937"/>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413" name="Google Shape;413;p35"/>
          <p:cNvSpPr txBox="1"/>
          <p:nvPr/>
        </p:nvSpPr>
        <p:spPr>
          <a:xfrm>
            <a:off x="1609278" y="2971800"/>
            <a:ext cx="5972175" cy="1183006"/>
          </a:xfrm>
          <a:prstGeom prst="rect">
            <a:avLst/>
          </a:prstGeom>
          <a:noFill/>
          <a:ln>
            <a:noFill/>
          </a:ln>
        </p:spPr>
        <p:txBody>
          <a:bodyPr spcFirstLastPara="1" wrap="square" lIns="0" tIns="13325" rIns="0" bIns="0" anchor="t" anchorCtr="0">
            <a:spAutoFit/>
          </a:bodyPr>
          <a:lstStyle/>
          <a:p>
            <a:pPr marL="0" marR="0" lvl="0" indent="0" algn="ctr" rtl="0">
              <a:lnSpc>
                <a:spcPct val="100000"/>
              </a:lnSpc>
              <a:spcBef>
                <a:spcPts val="0"/>
              </a:spcBef>
              <a:spcAft>
                <a:spcPts val="0"/>
              </a:spcAft>
              <a:buClr>
                <a:srgbClr val="FF0000"/>
              </a:buClr>
              <a:buSzPts val="3800"/>
              <a:buFont typeface="Times New Roman"/>
              <a:buNone/>
            </a:pPr>
            <a:r>
              <a:rPr lang="en-US" sz="3800" b="1" i="0" u="none" dirty="0">
                <a:solidFill>
                  <a:srgbClr val="FF0000"/>
                </a:solidFill>
                <a:latin typeface="Times New Roman"/>
                <a:ea typeface="Times New Roman"/>
                <a:cs typeface="Times New Roman"/>
                <a:sym typeface="Times New Roman"/>
              </a:rPr>
              <a:t>“</a:t>
            </a:r>
            <a:r>
              <a:rPr lang="en-US" sz="3800" b="1" i="0" u="none" dirty="0" err="1">
                <a:solidFill>
                  <a:srgbClr val="FF0000"/>
                </a:solidFill>
                <a:latin typeface="Times New Roman"/>
                <a:ea typeface="Times New Roman"/>
                <a:cs typeface="Times New Roman"/>
                <a:sym typeface="Times New Roman"/>
              </a:rPr>
              <a:t>Đừng</a:t>
            </a:r>
            <a:r>
              <a:rPr lang="en-US" sz="3800" b="1" i="0" u="none" dirty="0">
                <a:solidFill>
                  <a:srgbClr val="FF0000"/>
                </a:solidFill>
                <a:latin typeface="Times New Roman"/>
                <a:ea typeface="Times New Roman"/>
                <a:cs typeface="Times New Roman"/>
                <a:sym typeface="Times New Roman"/>
              </a:rPr>
              <a:t> </a:t>
            </a:r>
            <a:r>
              <a:rPr lang="en-US" sz="3800" b="1" i="0" u="none" dirty="0" err="1">
                <a:solidFill>
                  <a:srgbClr val="FF0000"/>
                </a:solidFill>
                <a:latin typeface="Times New Roman"/>
                <a:ea typeface="Times New Roman"/>
                <a:cs typeface="Times New Roman"/>
                <a:sym typeface="Times New Roman"/>
              </a:rPr>
              <a:t>nói</a:t>
            </a:r>
            <a:r>
              <a:rPr lang="en-US" sz="3800" b="1" i="0" u="none" dirty="0">
                <a:solidFill>
                  <a:srgbClr val="FF0000"/>
                </a:solidFill>
                <a:latin typeface="Times New Roman"/>
                <a:ea typeface="Times New Roman"/>
                <a:cs typeface="Times New Roman"/>
                <a:sym typeface="Times New Roman"/>
              </a:rPr>
              <a:t> </a:t>
            </a:r>
            <a:r>
              <a:rPr lang="en-US" sz="3800" b="1" i="0" u="none" dirty="0" err="1">
                <a:solidFill>
                  <a:srgbClr val="FF0000"/>
                </a:solidFill>
                <a:latin typeface="Times New Roman"/>
                <a:ea typeface="Times New Roman"/>
                <a:cs typeface="Times New Roman"/>
                <a:sym typeface="Times New Roman"/>
              </a:rPr>
              <a:t>để</a:t>
            </a:r>
            <a:r>
              <a:rPr lang="en-US" sz="3800" b="1" i="0" u="none" dirty="0">
                <a:solidFill>
                  <a:srgbClr val="FF0000"/>
                </a:solidFill>
                <a:latin typeface="Times New Roman"/>
                <a:ea typeface="Times New Roman"/>
                <a:cs typeface="Times New Roman"/>
                <a:sym typeface="Times New Roman"/>
              </a:rPr>
              <a:t> </a:t>
            </a:r>
            <a:r>
              <a:rPr lang="en-US" sz="3800" b="1" i="0" u="none" dirty="0" err="1">
                <a:solidFill>
                  <a:srgbClr val="FF0000"/>
                </a:solidFill>
                <a:latin typeface="Times New Roman"/>
                <a:ea typeface="Times New Roman"/>
                <a:cs typeface="Times New Roman"/>
                <a:sym typeface="Times New Roman"/>
              </a:rPr>
              <a:t>bệnh</a:t>
            </a:r>
            <a:r>
              <a:rPr lang="en-US" sz="3800" b="1" i="0" u="none" dirty="0">
                <a:solidFill>
                  <a:srgbClr val="FF0000"/>
                </a:solidFill>
                <a:latin typeface="Times New Roman"/>
                <a:ea typeface="Times New Roman"/>
                <a:cs typeface="Times New Roman"/>
                <a:sym typeface="Times New Roman"/>
              </a:rPr>
              <a:t> </a:t>
            </a:r>
            <a:r>
              <a:rPr lang="en-US" sz="3800" b="1" i="0" u="none" dirty="0" err="1">
                <a:solidFill>
                  <a:srgbClr val="FF0000"/>
                </a:solidFill>
                <a:latin typeface="Times New Roman"/>
                <a:ea typeface="Times New Roman"/>
                <a:cs typeface="Times New Roman"/>
                <a:sym typeface="Times New Roman"/>
              </a:rPr>
              <a:t>nhân</a:t>
            </a:r>
            <a:r>
              <a:rPr lang="en-US" sz="3800" b="1" i="0" u="none" dirty="0">
                <a:solidFill>
                  <a:srgbClr val="FF0000"/>
                </a:solidFill>
                <a:latin typeface="Times New Roman"/>
                <a:ea typeface="Times New Roman"/>
                <a:cs typeface="Times New Roman"/>
                <a:sym typeface="Times New Roman"/>
              </a:rPr>
              <a:t>, </a:t>
            </a:r>
            <a:r>
              <a:rPr lang="en-US" sz="3800" b="1" i="0" u="none" dirty="0" err="1">
                <a:solidFill>
                  <a:srgbClr val="FF0000"/>
                </a:solidFill>
                <a:latin typeface="Times New Roman"/>
                <a:ea typeface="Times New Roman"/>
                <a:cs typeface="Times New Roman"/>
                <a:sym typeface="Times New Roman"/>
              </a:rPr>
              <a:t>khách</a:t>
            </a:r>
            <a:r>
              <a:rPr lang="en-US" sz="3800" b="1" i="0" u="none" dirty="0">
                <a:solidFill>
                  <a:srgbClr val="FF0000"/>
                </a:solidFill>
                <a:latin typeface="Times New Roman"/>
                <a:ea typeface="Times New Roman"/>
                <a:cs typeface="Times New Roman"/>
                <a:sym typeface="Times New Roman"/>
              </a:rPr>
              <a:t> </a:t>
            </a:r>
            <a:r>
              <a:rPr lang="en-US" sz="3800" b="1" i="0" u="none" dirty="0" err="1">
                <a:solidFill>
                  <a:srgbClr val="FF0000"/>
                </a:solidFill>
                <a:latin typeface="Times New Roman"/>
                <a:ea typeface="Times New Roman"/>
                <a:cs typeface="Times New Roman"/>
                <a:sym typeface="Times New Roman"/>
              </a:rPr>
              <a:t>hàng</a:t>
            </a:r>
            <a:r>
              <a:rPr lang="en-US" sz="3800" b="1" i="0" u="none" dirty="0">
                <a:solidFill>
                  <a:srgbClr val="FF0000"/>
                </a:solidFill>
                <a:latin typeface="Times New Roman"/>
                <a:ea typeface="Times New Roman"/>
                <a:cs typeface="Times New Roman"/>
                <a:sym typeface="Times New Roman"/>
              </a:rPr>
              <a:t> </a:t>
            </a:r>
            <a:r>
              <a:rPr lang="en-US" sz="3800" b="1" i="0" u="none" dirty="0" err="1">
                <a:solidFill>
                  <a:srgbClr val="FF0000"/>
                </a:solidFill>
                <a:latin typeface="Times New Roman"/>
                <a:ea typeface="Times New Roman"/>
                <a:cs typeface="Times New Roman"/>
                <a:sym typeface="Times New Roman"/>
              </a:rPr>
              <a:t>thất</a:t>
            </a:r>
            <a:r>
              <a:rPr lang="en-US" sz="3800" b="1" i="0" u="none" dirty="0">
                <a:solidFill>
                  <a:srgbClr val="FF0000"/>
                </a:solidFill>
                <a:latin typeface="Times New Roman"/>
                <a:ea typeface="Times New Roman"/>
                <a:cs typeface="Times New Roman"/>
                <a:sym typeface="Times New Roman"/>
              </a:rPr>
              <a:t> </a:t>
            </a:r>
            <a:r>
              <a:rPr lang="en-US" sz="3800" b="1" i="0" u="none" dirty="0" err="1">
                <a:solidFill>
                  <a:srgbClr val="FF0000"/>
                </a:solidFill>
                <a:latin typeface="Times New Roman"/>
                <a:ea typeface="Times New Roman"/>
                <a:cs typeface="Times New Roman"/>
                <a:sym typeface="Times New Roman"/>
              </a:rPr>
              <a:t>vọng</a:t>
            </a:r>
            <a:r>
              <a:rPr lang="en-US" sz="3800" b="1" i="0" u="none" dirty="0">
                <a:solidFill>
                  <a:srgbClr val="FF0000"/>
                </a:solidFill>
                <a:latin typeface="Times New Roman"/>
                <a:ea typeface="Times New Roman"/>
                <a:cs typeface="Times New Roman"/>
                <a:sym typeface="Times New Roman"/>
              </a:rPr>
              <a:t>”</a:t>
            </a:r>
            <a:endParaRPr dirty="0"/>
          </a:p>
        </p:txBody>
      </p:sp>
      <p:sp>
        <p:nvSpPr>
          <p:cNvPr id="7" name="Google Shape;241;p12">
            <a:extLst>
              <a:ext uri="{FF2B5EF4-FFF2-40B4-BE49-F238E27FC236}">
                <a16:creationId xmlns:a16="http://schemas.microsoft.com/office/drawing/2014/main" id="{0A234EF2-C4FB-4C70-8615-39BEA2CE800B}"/>
              </a:ext>
            </a:extLst>
          </p:cNvPr>
          <p:cNvSpPr txBox="1">
            <a:spLocks/>
          </p:cNvSpPr>
          <p:nvPr/>
        </p:nvSpPr>
        <p:spPr>
          <a:xfrm>
            <a:off x="248792" y="333375"/>
            <a:ext cx="8895208" cy="443711"/>
          </a:xfrm>
          <a:prstGeom prst="rect">
            <a:avLst/>
          </a:prstGeom>
          <a:solidFill>
            <a:srgbClr val="FFC000"/>
          </a:solidFill>
          <a:ln w="9525" cap="flat" cmpd="sng">
            <a:solidFill>
              <a:schemeClr val="accent2"/>
            </a:solidFill>
            <a:prstDash val="solid"/>
            <a:round/>
            <a:headEnd type="none" w="sm" len="sm"/>
            <a:tailEnd type="none" w="sm" len="sm"/>
          </a:ln>
        </p:spPr>
        <p:txBody>
          <a:bodyPr spcFirstLastPara="1" wrap="square" lIns="0" tIns="127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100"/>
              <a:buFont typeface="Times New Roman"/>
              <a:buNone/>
              <a:defRPr sz="4100" b="1"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R="95250" algn="ctr">
              <a:buClr>
                <a:schemeClr val="dk1"/>
              </a:buClr>
              <a:buSzPts val="3400"/>
            </a:pPr>
            <a:r>
              <a:rPr lang="en-US" sz="2800" b="1" i="0" u="none" strike="noStrike" cap="none" dirty="0">
                <a:solidFill>
                  <a:srgbClr val="00B0F0"/>
                </a:solidFill>
                <a:latin typeface="Tahoma" panose="020B0604030504040204" pitchFamily="34" charset="0"/>
                <a:ea typeface="Tahoma" panose="020B0604030504040204" pitchFamily="34" charset="0"/>
                <a:cs typeface="Tahoma" panose="020B0604030504040204" pitchFamily="34" charset="0"/>
                <a:sym typeface="Times New Roman"/>
              </a:rPr>
              <a:t>MỘT SỐ KỸ NĂNG VỀ GIAO TIẾP, ỨNG XỬ</a:t>
            </a:r>
            <a:endParaRPr lang="en-US" sz="2800"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1026" name="Picture 2" descr="See related image detail. Selecting Learning Experiences, Content and Methods Jerash University ...">
            <a:extLst>
              <a:ext uri="{FF2B5EF4-FFF2-40B4-BE49-F238E27FC236}">
                <a16:creationId xmlns:a16="http://schemas.microsoft.com/office/drawing/2014/main" id="{E46BB88B-C09D-4FDC-8C83-0E0C2DE2A9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6" name="Google Shape;176;p3"/>
          <p:cNvSpPr/>
          <p:nvPr/>
        </p:nvSpPr>
        <p:spPr>
          <a:xfrm>
            <a:off x="287337" y="1031875"/>
            <a:ext cx="7421562" cy="44450"/>
          </a:xfrm>
          <a:custGeom>
            <a:avLst/>
            <a:gdLst/>
            <a:ahLst/>
            <a:cxnLst/>
            <a:rect l="l" t="t" r="r" b="b"/>
            <a:pathLst>
              <a:path w="7420609" h="44450" extrusionOk="0">
                <a:moveTo>
                  <a:pt x="7420356" y="0"/>
                </a:moveTo>
                <a:lnTo>
                  <a:pt x="0" y="0"/>
                </a:lnTo>
                <a:lnTo>
                  <a:pt x="0" y="44196"/>
                </a:lnTo>
                <a:lnTo>
                  <a:pt x="7420356" y="44196"/>
                </a:lnTo>
                <a:lnTo>
                  <a:pt x="74203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6" name="Google Shape;168;p2">
            <a:extLst>
              <a:ext uri="{FF2B5EF4-FFF2-40B4-BE49-F238E27FC236}">
                <a16:creationId xmlns:a16="http://schemas.microsoft.com/office/drawing/2014/main" id="{2D1F5C1E-7C02-4BEB-AFE7-1F80DE363DE4}"/>
              </a:ext>
            </a:extLst>
          </p:cNvPr>
          <p:cNvSpPr txBox="1">
            <a:spLocks/>
          </p:cNvSpPr>
          <p:nvPr/>
        </p:nvSpPr>
        <p:spPr>
          <a:xfrm>
            <a:off x="457200" y="274638"/>
            <a:ext cx="8229600" cy="1011222"/>
          </a:xfrm>
          <a:prstGeom prst="rect">
            <a:avLst/>
          </a:prstGeom>
          <a:solidFill>
            <a:srgbClr val="F3A074"/>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100"/>
              <a:buFont typeface="Times New Roman"/>
              <a:buNone/>
              <a:defRPr sz="4100" b="1"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lgn="ctr"/>
            <a:r>
              <a:rPr lang="en-US" sz="3600" dirty="0">
                <a:solidFill>
                  <a:srgbClr val="0070C0"/>
                </a:solidFill>
              </a:rPr>
              <a:t>NỘI DUNG</a:t>
            </a:r>
            <a:r>
              <a:rPr lang="vi-VN" sz="3600" dirty="0">
                <a:solidFill>
                  <a:srgbClr val="0070C0"/>
                </a:solidFill>
              </a:rPr>
              <a:t> CỦA </a:t>
            </a:r>
            <a:r>
              <a:rPr lang="en-US" sz="3600" dirty="0">
                <a:solidFill>
                  <a:srgbClr val="0070C0"/>
                </a:solidFill>
              </a:rPr>
              <a:t>QUY TẮC </a:t>
            </a:r>
            <a:r>
              <a:rPr lang="vi-VN" sz="3600" dirty="0">
                <a:solidFill>
                  <a:srgbClr val="0070C0"/>
                </a:solidFill>
              </a:rPr>
              <a:t>ỨNG XỬ</a:t>
            </a:r>
            <a:endParaRPr lang="en-US" sz="3600" dirty="0">
              <a:solidFill>
                <a:srgbClr val="0070C0"/>
              </a:solidFill>
            </a:endParaRPr>
          </a:p>
        </p:txBody>
      </p:sp>
      <p:sp>
        <p:nvSpPr>
          <p:cNvPr id="3" name="Text Placeholder 2">
            <a:extLst>
              <a:ext uri="{FF2B5EF4-FFF2-40B4-BE49-F238E27FC236}">
                <a16:creationId xmlns:a16="http://schemas.microsoft.com/office/drawing/2014/main" id="{C4FBD2EC-F367-4554-858A-E817B6EF5CB5}"/>
              </a:ext>
            </a:extLst>
          </p:cNvPr>
          <p:cNvSpPr>
            <a:spLocks noGrp="1"/>
          </p:cNvSpPr>
          <p:nvPr>
            <p:ph type="body" idx="1"/>
          </p:nvPr>
        </p:nvSpPr>
        <p:spPr>
          <a:xfrm>
            <a:off x="523875" y="2486026"/>
            <a:ext cx="8229600" cy="3892548"/>
          </a:xfrm>
        </p:spPr>
        <p:txBody>
          <a:bodyPr/>
          <a:lstStyle/>
          <a:p>
            <a:pPr>
              <a:spcAft>
                <a:spcPts val="600"/>
              </a:spcAft>
            </a:pPr>
            <a:r>
              <a:rPr lang="en-US" sz="2000" b="1" u="sng" dirty="0">
                <a:effectLst/>
                <a:latin typeface="Tahoma" panose="020B0604030504040204" pitchFamily="34" charset="0"/>
                <a:ea typeface="Tahoma" panose="020B0604030504040204" pitchFamily="34" charset="0"/>
                <a:cs typeface="Tahoma" panose="020B0604030504040204" pitchFamily="34" charset="0"/>
              </a:rPr>
              <a:t>1. </a:t>
            </a:r>
            <a:r>
              <a:rPr lang="en-US" sz="2000" b="1" u="sng" dirty="0" err="1">
                <a:effectLst/>
                <a:latin typeface="Tahoma" panose="020B0604030504040204" pitchFamily="34" charset="0"/>
                <a:ea typeface="Tahoma" panose="020B0604030504040204" pitchFamily="34" charset="0"/>
                <a:cs typeface="Tahoma" panose="020B0604030504040204" pitchFamily="34" charset="0"/>
              </a:rPr>
              <a:t>Những</a:t>
            </a:r>
            <a:r>
              <a:rPr lang="en-US" sz="2000" b="1" u="sng" dirty="0">
                <a:effectLst/>
                <a:latin typeface="Tahoma" panose="020B0604030504040204" pitchFamily="34" charset="0"/>
                <a:ea typeface="Tahoma" panose="020B0604030504040204" pitchFamily="34" charset="0"/>
                <a:cs typeface="Tahoma" panose="020B0604030504040204" pitchFamily="34" charset="0"/>
              </a:rPr>
              <a:t> </a:t>
            </a:r>
            <a:r>
              <a:rPr lang="en-US" sz="2000" b="1" u="sng" dirty="0" err="1">
                <a:effectLst/>
                <a:latin typeface="Tahoma" panose="020B0604030504040204" pitchFamily="34" charset="0"/>
                <a:ea typeface="Tahoma" panose="020B0604030504040204" pitchFamily="34" charset="0"/>
                <a:cs typeface="Tahoma" panose="020B0604030504040204" pitchFamily="34" charset="0"/>
              </a:rPr>
              <a:t>việc</a:t>
            </a:r>
            <a:r>
              <a:rPr lang="en-US" sz="2000" b="1" u="sng" dirty="0">
                <a:effectLst/>
                <a:latin typeface="Tahoma" panose="020B0604030504040204" pitchFamily="34" charset="0"/>
                <a:ea typeface="Tahoma" panose="020B0604030504040204" pitchFamily="34" charset="0"/>
                <a:cs typeface="Tahoma" panose="020B0604030504040204" pitchFamily="34" charset="0"/>
              </a:rPr>
              <a:t> </a:t>
            </a:r>
            <a:r>
              <a:rPr lang="en-US" sz="2000" b="1" u="sng" dirty="0" err="1">
                <a:effectLst/>
                <a:latin typeface="Tahoma" panose="020B0604030504040204" pitchFamily="34" charset="0"/>
                <a:ea typeface="Tahoma" panose="020B0604030504040204" pitchFamily="34" charset="0"/>
                <a:cs typeface="Tahoma" panose="020B0604030504040204" pitchFamily="34" charset="0"/>
              </a:rPr>
              <a:t>phải</a:t>
            </a:r>
            <a:r>
              <a:rPr lang="en-US" sz="2000" b="1" u="sng" dirty="0">
                <a:effectLst/>
                <a:latin typeface="Tahoma" panose="020B0604030504040204" pitchFamily="34" charset="0"/>
                <a:ea typeface="Tahoma" panose="020B0604030504040204" pitchFamily="34" charset="0"/>
                <a:cs typeface="Tahoma" panose="020B0604030504040204" pitchFamily="34" charset="0"/>
              </a:rPr>
              <a:t> </a:t>
            </a:r>
            <a:r>
              <a:rPr lang="en-US" sz="2000" b="1" u="sng" dirty="0" err="1">
                <a:effectLst/>
                <a:latin typeface="Tahoma" panose="020B0604030504040204" pitchFamily="34" charset="0"/>
                <a:ea typeface="Tahoma" panose="020B0604030504040204" pitchFamily="34" charset="0"/>
                <a:cs typeface="Tahoma" panose="020B0604030504040204" pitchFamily="34" charset="0"/>
              </a:rPr>
              <a:t>làm</a:t>
            </a:r>
            <a:r>
              <a:rPr lang="en-US" sz="2000" b="1" u="sng" dirty="0">
                <a:effectLst/>
                <a:latin typeface="Tahoma" panose="020B0604030504040204" pitchFamily="34" charset="0"/>
                <a:ea typeface="Tahoma" panose="020B0604030504040204" pitchFamily="34" charset="0"/>
                <a:cs typeface="Tahoma" panose="020B0604030504040204" pitchFamily="34" charset="0"/>
              </a:rPr>
              <a:t>: (</a:t>
            </a:r>
            <a:r>
              <a:rPr lang="en-US" sz="2000" b="1" u="sng" dirty="0" err="1">
                <a:effectLst/>
                <a:latin typeface="Tahoma" panose="020B0604030504040204" pitchFamily="34" charset="0"/>
                <a:ea typeface="Tahoma" panose="020B0604030504040204" pitchFamily="34" charset="0"/>
                <a:cs typeface="Tahoma" panose="020B0604030504040204" pitchFamily="34" charset="0"/>
              </a:rPr>
              <a:t>tt</a:t>
            </a:r>
            <a:r>
              <a:rPr lang="en-US" sz="2000" b="1" u="sng" dirty="0">
                <a:effectLst/>
                <a:latin typeface="Tahoma" panose="020B0604030504040204" pitchFamily="34" charset="0"/>
                <a:ea typeface="Tahoma" panose="020B0604030504040204" pitchFamily="34" charset="0"/>
                <a:cs typeface="Tahoma" panose="020B0604030504040204" pitchFamily="34" charset="0"/>
              </a:rPr>
              <a:t>)</a:t>
            </a:r>
          </a:p>
          <a:p>
            <a:pPr>
              <a:spcAft>
                <a:spcPts val="600"/>
              </a:spcAft>
            </a:pPr>
            <a:r>
              <a:rPr lang="en-US" sz="2000" dirty="0">
                <a:effectLst/>
                <a:latin typeface="Tahoma" panose="020B0604030504040204" pitchFamily="34" charset="0"/>
                <a:ea typeface="Tahoma" panose="020B0604030504040204" pitchFamily="34" charset="0"/>
                <a:cs typeface="Tahoma" panose="020B0604030504040204" pitchFamily="34" charset="0"/>
              </a:rPr>
              <a:t>đ) </a:t>
            </a:r>
            <a:r>
              <a:rPr lang="en-US" sz="2000" dirty="0" err="1">
                <a:effectLst/>
                <a:latin typeface="Tahoma" panose="020B0604030504040204" pitchFamily="34" charset="0"/>
                <a:ea typeface="Tahoma" panose="020B0604030504040204" pitchFamily="34" charset="0"/>
                <a:cs typeface="Tahoma" panose="020B0604030504040204" pitchFamily="34" charset="0"/>
              </a:rPr>
              <a:t>Phục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tùng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và</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chấp</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hành</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nhiệm</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vụ</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được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giao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chủ</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động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chịu</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trách</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nhiệm</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trong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công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việc</a:t>
            </a:r>
            <a:r>
              <a:rPr lang="en-US" sz="2000" dirty="0">
                <a:effectLst/>
                <a:latin typeface="Tahoma" panose="020B0604030504040204" pitchFamily="34" charset="0"/>
                <a:ea typeface="Tahoma" panose="020B0604030504040204" pitchFamily="34" charset="0"/>
                <a:cs typeface="Tahoma" panose="020B0604030504040204" pitchFamily="34" charset="0"/>
              </a:rPr>
              <a:t>; </a:t>
            </a:r>
          </a:p>
          <a:p>
            <a:pPr>
              <a:spcAft>
                <a:spcPts val="600"/>
              </a:spcAft>
            </a:pPr>
            <a:r>
              <a:rPr lang="en-US" sz="2000" dirty="0">
                <a:effectLst/>
                <a:latin typeface="Tahoma" panose="020B0604030504040204" pitchFamily="34" charset="0"/>
                <a:ea typeface="Tahoma" panose="020B0604030504040204" pitchFamily="34" charset="0"/>
                <a:cs typeface="Tahoma" panose="020B0604030504040204" pitchFamily="34" charset="0"/>
              </a:rPr>
              <a:t>e) </a:t>
            </a:r>
            <a:r>
              <a:rPr lang="en-US" sz="2000" dirty="0" err="1">
                <a:effectLst/>
                <a:latin typeface="Tahoma" panose="020B0604030504040204" pitchFamily="34" charset="0"/>
                <a:ea typeface="Tahoma" panose="020B0604030504040204" pitchFamily="34" charset="0"/>
                <a:cs typeface="Tahoma" panose="020B0604030504040204" pitchFamily="34" charset="0"/>
              </a:rPr>
              <a:t>Đóng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góp</a:t>
            </a:r>
            <a:r>
              <a:rPr lang="en-US" sz="2000" dirty="0">
                <a:effectLst/>
                <a:latin typeface="Tahoma" panose="020B0604030504040204" pitchFamily="34" charset="0"/>
                <a:ea typeface="Tahoma" panose="020B0604030504040204" pitchFamily="34" charset="0"/>
                <a:cs typeface="Tahoma" panose="020B0604030504040204" pitchFamily="34" charset="0"/>
              </a:rPr>
              <a:t> ý </a:t>
            </a:r>
            <a:r>
              <a:rPr lang="en-US" sz="2000" dirty="0" err="1">
                <a:effectLst/>
                <a:latin typeface="Tahoma" panose="020B0604030504040204" pitchFamily="34" charset="0"/>
                <a:ea typeface="Tahoma" panose="020B0604030504040204" pitchFamily="34" charset="0"/>
                <a:cs typeface="Tahoma" panose="020B0604030504040204" pitchFamily="34" charset="0"/>
              </a:rPr>
              <a:t>kiến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trong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hoạt</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động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điều</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hành</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của</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đơn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vị</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nhằm</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bảo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đảm</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thực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hiện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công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vụ</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nhiệm</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vụ</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được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giao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đạt</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hiệu</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quả</a:t>
            </a:r>
            <a:r>
              <a:rPr lang="en-US" sz="2000" dirty="0">
                <a:effectLst/>
                <a:latin typeface="Tahoma" panose="020B0604030504040204" pitchFamily="34" charset="0"/>
                <a:ea typeface="Tahoma" panose="020B0604030504040204" pitchFamily="34" charset="0"/>
                <a:cs typeface="Tahoma" panose="020B0604030504040204" pitchFamily="34" charset="0"/>
              </a:rPr>
              <a:t>; </a:t>
            </a:r>
          </a:p>
          <a:p>
            <a:pPr>
              <a:spcAft>
                <a:spcPts val="600"/>
              </a:spcAft>
            </a:pPr>
            <a:r>
              <a:rPr lang="en-US" sz="2000" dirty="0">
                <a:effectLst/>
                <a:latin typeface="Tahoma" panose="020B0604030504040204" pitchFamily="34" charset="0"/>
                <a:ea typeface="Tahoma" panose="020B0604030504040204" pitchFamily="34" charset="0"/>
                <a:cs typeface="Tahoma" panose="020B0604030504040204" pitchFamily="34" charset="0"/>
              </a:rPr>
              <a:t>g) </a:t>
            </a:r>
            <a:r>
              <a:rPr lang="en-US" sz="2000" dirty="0" err="1">
                <a:effectLst/>
                <a:latin typeface="Tahoma" panose="020B0604030504040204" pitchFamily="34" charset="0"/>
                <a:ea typeface="Tahoma" panose="020B0604030504040204" pitchFamily="34" charset="0"/>
                <a:cs typeface="Tahoma" panose="020B0604030504040204" pitchFamily="34" charset="0"/>
              </a:rPr>
              <a:t>Giữ</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uy</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tín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danh</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dự</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cho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đơn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vị</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cho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lãnh</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đạo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và</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đồng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nghiệp</a:t>
            </a:r>
            <a:r>
              <a:rPr lang="en-US" sz="2000" dirty="0">
                <a:effectLst/>
                <a:latin typeface="Tahoma" panose="020B0604030504040204" pitchFamily="34" charset="0"/>
                <a:ea typeface="Tahoma" panose="020B0604030504040204" pitchFamily="34" charset="0"/>
                <a:cs typeface="Tahoma" panose="020B0604030504040204" pitchFamily="34" charset="0"/>
              </a:rPr>
              <a:t>;</a:t>
            </a:r>
          </a:p>
          <a:p>
            <a:pPr>
              <a:spcAft>
                <a:spcPts val="600"/>
              </a:spcAft>
            </a:pPr>
            <a:r>
              <a:rPr lang="en-US" sz="2000" dirty="0">
                <a:effectLst/>
                <a:latin typeface="Tahoma" panose="020B0604030504040204" pitchFamily="34" charset="0"/>
                <a:ea typeface="Tahoma" panose="020B0604030504040204" pitchFamily="34" charset="0"/>
                <a:cs typeface="Tahoma" panose="020B0604030504040204" pitchFamily="34" charset="0"/>
              </a:rPr>
              <a:t>h) </a:t>
            </a:r>
            <a:r>
              <a:rPr lang="en-US" sz="2000" dirty="0" err="1">
                <a:effectLst/>
                <a:latin typeface="Tahoma" panose="020B0604030504040204" pitchFamily="34" charset="0"/>
                <a:ea typeface="Tahoma" panose="020B0604030504040204" pitchFamily="34" charset="0"/>
                <a:cs typeface="Tahoma" panose="020B0604030504040204" pitchFamily="34" charset="0"/>
              </a:rPr>
              <a:t>Mặc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trang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phục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đeo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thẻ</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công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chức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viên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chức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đúng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quy</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định</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đeo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phù</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hiệu</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của</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các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lĩnh</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vực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đã</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được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pháp</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luật</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quy</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định</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nếu</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có</a:t>
            </a:r>
            <a:r>
              <a:rPr lang="en-US" sz="2000" dirty="0">
                <a:effectLst/>
                <a:latin typeface="Tahoma" panose="020B0604030504040204" pitchFamily="34" charset="0"/>
                <a:ea typeface="Tahoma" panose="020B0604030504040204" pitchFamily="34" charset="0"/>
                <a:cs typeface="Tahoma" panose="020B0604030504040204" pitchFamily="34" charset="0"/>
              </a:rPr>
              <a:t>). </a:t>
            </a:r>
          </a:p>
          <a:p>
            <a:endParaRPr lang="en-US" dirty="0"/>
          </a:p>
        </p:txBody>
      </p:sp>
      <p:sp>
        <p:nvSpPr>
          <p:cNvPr id="2" name="Title 1">
            <a:extLst>
              <a:ext uri="{FF2B5EF4-FFF2-40B4-BE49-F238E27FC236}">
                <a16:creationId xmlns:a16="http://schemas.microsoft.com/office/drawing/2014/main" id="{BC25CB8D-4E81-4FA8-B92B-F52D3A94138C}"/>
              </a:ext>
            </a:extLst>
          </p:cNvPr>
          <p:cNvSpPr>
            <a:spLocks noGrp="1"/>
          </p:cNvSpPr>
          <p:nvPr>
            <p:ph type="title"/>
          </p:nvPr>
        </p:nvSpPr>
        <p:spPr>
          <a:xfrm>
            <a:off x="523875" y="1523999"/>
            <a:ext cx="8229600" cy="876301"/>
          </a:xfrm>
        </p:spPr>
        <p:txBody>
          <a:bodyPr>
            <a:noAutofit/>
          </a:bodyPr>
          <a:lstStyle/>
          <a:p>
            <a:r>
              <a:rPr lang="en-US" sz="2400" b="1" dirty="0" err="1">
                <a:effectLst/>
                <a:latin typeface="Tahoma" panose="020B0604030504040204" pitchFamily="34" charset="0"/>
                <a:ea typeface="Tahoma" panose="020B0604030504040204" pitchFamily="34" charset="0"/>
                <a:cs typeface="Tahoma" panose="020B0604030504040204" pitchFamily="34" charset="0"/>
              </a:rPr>
              <a:t>Điều</a:t>
            </a:r>
            <a:r>
              <a:rPr lang="en-US" sz="2400" b="1" dirty="0">
                <a:effectLst/>
                <a:latin typeface="Tahoma" panose="020B0604030504040204" pitchFamily="34" charset="0"/>
                <a:ea typeface="Tahoma" panose="020B0604030504040204" pitchFamily="34" charset="0"/>
                <a:cs typeface="Tahoma" panose="020B0604030504040204" pitchFamily="34" charset="0"/>
              </a:rPr>
              <a:t> 3. </a:t>
            </a:r>
            <a:r>
              <a:rPr lang="en-US" sz="2400" b="1" dirty="0" err="1">
                <a:effectLst/>
                <a:latin typeface="Tahoma" panose="020B0604030504040204" pitchFamily="34" charset="0"/>
                <a:ea typeface="Tahoma" panose="020B0604030504040204" pitchFamily="34" charset="0"/>
                <a:cs typeface="Tahoma" panose="020B0604030504040204" pitchFamily="34" charset="0"/>
              </a:rPr>
              <a:t>Ứng</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xử</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của</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công</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chức</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viên</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chức</a:t>
            </a:r>
            <a:r>
              <a:rPr lang="en-US" sz="2400" b="1" dirty="0">
                <a:effectLst/>
                <a:latin typeface="Tahoma" panose="020B0604030504040204" pitchFamily="34" charset="0"/>
                <a:ea typeface="Tahoma" panose="020B0604030504040204" pitchFamily="34" charset="0"/>
                <a:cs typeface="Tahoma" panose="020B0604030504040204" pitchFamily="34" charset="0"/>
              </a:rPr>
              <a:t> y </a:t>
            </a:r>
            <a:r>
              <a:rPr lang="en-US" sz="2400" b="1" dirty="0" err="1">
                <a:effectLst/>
                <a:latin typeface="Tahoma" panose="020B0604030504040204" pitchFamily="34" charset="0"/>
                <a:ea typeface="Tahoma" panose="020B0604030504040204" pitchFamily="34" charset="0"/>
                <a:cs typeface="Tahoma" panose="020B0604030504040204" pitchFamily="34" charset="0"/>
              </a:rPr>
              <a:t>tế</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khi</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thi</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hành</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công</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vụ</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nhiệm</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vụ</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được</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giao</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3862736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6" name="Google Shape;176;p3"/>
          <p:cNvSpPr/>
          <p:nvPr/>
        </p:nvSpPr>
        <p:spPr>
          <a:xfrm>
            <a:off x="287337" y="1031875"/>
            <a:ext cx="7421562" cy="44450"/>
          </a:xfrm>
          <a:custGeom>
            <a:avLst/>
            <a:gdLst/>
            <a:ahLst/>
            <a:cxnLst/>
            <a:rect l="l" t="t" r="r" b="b"/>
            <a:pathLst>
              <a:path w="7420609" h="44450" extrusionOk="0">
                <a:moveTo>
                  <a:pt x="7420356" y="0"/>
                </a:moveTo>
                <a:lnTo>
                  <a:pt x="0" y="0"/>
                </a:lnTo>
                <a:lnTo>
                  <a:pt x="0" y="44196"/>
                </a:lnTo>
                <a:lnTo>
                  <a:pt x="7420356" y="44196"/>
                </a:lnTo>
                <a:lnTo>
                  <a:pt x="74203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6" name="Google Shape;168;p2">
            <a:extLst>
              <a:ext uri="{FF2B5EF4-FFF2-40B4-BE49-F238E27FC236}">
                <a16:creationId xmlns:a16="http://schemas.microsoft.com/office/drawing/2014/main" id="{2D1F5C1E-7C02-4BEB-AFE7-1F80DE363DE4}"/>
              </a:ext>
            </a:extLst>
          </p:cNvPr>
          <p:cNvSpPr txBox="1">
            <a:spLocks/>
          </p:cNvSpPr>
          <p:nvPr/>
        </p:nvSpPr>
        <p:spPr>
          <a:xfrm>
            <a:off x="457200" y="274638"/>
            <a:ext cx="8229600" cy="1011222"/>
          </a:xfrm>
          <a:prstGeom prst="rect">
            <a:avLst/>
          </a:prstGeom>
          <a:solidFill>
            <a:srgbClr val="F3A074"/>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100"/>
              <a:buFont typeface="Times New Roman"/>
              <a:buNone/>
              <a:defRPr sz="4100" b="1"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lgn="ctr"/>
            <a:r>
              <a:rPr lang="en-US" sz="3600" dirty="0">
                <a:solidFill>
                  <a:srgbClr val="0070C0"/>
                </a:solidFill>
              </a:rPr>
              <a:t>NỘI DUNG</a:t>
            </a:r>
            <a:r>
              <a:rPr lang="vi-VN" sz="3600" dirty="0">
                <a:solidFill>
                  <a:srgbClr val="0070C0"/>
                </a:solidFill>
              </a:rPr>
              <a:t> CỦA </a:t>
            </a:r>
            <a:r>
              <a:rPr lang="en-US" sz="3600" dirty="0">
                <a:solidFill>
                  <a:srgbClr val="0070C0"/>
                </a:solidFill>
              </a:rPr>
              <a:t>QUY TẮC </a:t>
            </a:r>
            <a:r>
              <a:rPr lang="vi-VN" sz="3600" dirty="0">
                <a:solidFill>
                  <a:srgbClr val="0070C0"/>
                </a:solidFill>
              </a:rPr>
              <a:t>ỨNG XỬ</a:t>
            </a:r>
            <a:endParaRPr lang="en-US" sz="3600" dirty="0">
              <a:solidFill>
                <a:srgbClr val="0070C0"/>
              </a:solidFill>
            </a:endParaRPr>
          </a:p>
        </p:txBody>
      </p:sp>
      <p:sp>
        <p:nvSpPr>
          <p:cNvPr id="3" name="Text Placeholder 2">
            <a:extLst>
              <a:ext uri="{FF2B5EF4-FFF2-40B4-BE49-F238E27FC236}">
                <a16:creationId xmlns:a16="http://schemas.microsoft.com/office/drawing/2014/main" id="{C4FBD2EC-F367-4554-858A-E817B6EF5CB5}"/>
              </a:ext>
            </a:extLst>
          </p:cNvPr>
          <p:cNvSpPr>
            <a:spLocks noGrp="1"/>
          </p:cNvSpPr>
          <p:nvPr>
            <p:ph type="body" idx="1"/>
          </p:nvPr>
        </p:nvSpPr>
        <p:spPr>
          <a:xfrm>
            <a:off x="523875" y="2271712"/>
            <a:ext cx="8229600" cy="3892548"/>
          </a:xfrm>
        </p:spPr>
        <p:txBody>
          <a:bodyPr/>
          <a:lstStyle/>
          <a:p>
            <a:pPr>
              <a:spcAft>
                <a:spcPts val="600"/>
              </a:spcAft>
            </a:pPr>
            <a:r>
              <a:rPr lang="en-US" sz="2400" b="1" u="sng" dirty="0">
                <a:effectLst/>
                <a:latin typeface="Tahoma" panose="020B0604030504040204" pitchFamily="34" charset="0"/>
                <a:ea typeface="Tahoma" panose="020B0604030504040204" pitchFamily="34" charset="0"/>
                <a:cs typeface="Tahoma" panose="020B0604030504040204" pitchFamily="34" charset="0"/>
              </a:rPr>
              <a:t>2. </a:t>
            </a:r>
            <a:r>
              <a:rPr lang="en-US" sz="2400" b="1" u="sng" dirty="0" err="1">
                <a:effectLst/>
                <a:latin typeface="Tahoma" panose="020B0604030504040204" pitchFamily="34" charset="0"/>
                <a:ea typeface="Tahoma" panose="020B0604030504040204" pitchFamily="34" charset="0"/>
                <a:cs typeface="Tahoma" panose="020B0604030504040204" pitchFamily="34" charset="0"/>
              </a:rPr>
              <a:t>Những</a:t>
            </a:r>
            <a:r>
              <a:rPr lang="en-US" sz="2400" b="1" u="sng" dirty="0">
                <a:effectLst/>
                <a:latin typeface="Tahoma" panose="020B0604030504040204" pitchFamily="34" charset="0"/>
                <a:ea typeface="Tahoma" panose="020B0604030504040204" pitchFamily="34" charset="0"/>
                <a:cs typeface="Tahoma" panose="020B0604030504040204" pitchFamily="34" charset="0"/>
              </a:rPr>
              <a:t> </a:t>
            </a:r>
            <a:r>
              <a:rPr lang="en-US" sz="2400" b="1" u="sng" dirty="0" err="1">
                <a:effectLst/>
                <a:latin typeface="Tahoma" panose="020B0604030504040204" pitchFamily="34" charset="0"/>
                <a:ea typeface="Tahoma" panose="020B0604030504040204" pitchFamily="34" charset="0"/>
                <a:cs typeface="Tahoma" panose="020B0604030504040204" pitchFamily="34" charset="0"/>
              </a:rPr>
              <a:t>việc</a:t>
            </a:r>
            <a:r>
              <a:rPr lang="en-US" sz="2400" b="1" u="sng" dirty="0">
                <a:effectLst/>
                <a:latin typeface="Tahoma" panose="020B0604030504040204" pitchFamily="34" charset="0"/>
                <a:ea typeface="Tahoma" panose="020B0604030504040204" pitchFamily="34" charset="0"/>
                <a:cs typeface="Tahoma" panose="020B0604030504040204" pitchFamily="34" charset="0"/>
              </a:rPr>
              <a:t> </a:t>
            </a:r>
            <a:r>
              <a:rPr lang="en-US" sz="2400" b="1" u="sng" dirty="0" err="1">
                <a:effectLst/>
                <a:latin typeface="Tahoma" panose="020B0604030504040204" pitchFamily="34" charset="0"/>
                <a:ea typeface="Tahoma" panose="020B0604030504040204" pitchFamily="34" charset="0"/>
                <a:cs typeface="Tahoma" panose="020B0604030504040204" pitchFamily="34" charset="0"/>
              </a:rPr>
              <a:t>không</a:t>
            </a:r>
            <a:r>
              <a:rPr lang="en-US" sz="2400" b="1" u="sng" dirty="0">
                <a:effectLst/>
                <a:latin typeface="Tahoma" panose="020B0604030504040204" pitchFamily="34" charset="0"/>
                <a:ea typeface="Tahoma" panose="020B0604030504040204" pitchFamily="34" charset="0"/>
                <a:cs typeface="Tahoma" panose="020B0604030504040204" pitchFamily="34" charset="0"/>
              </a:rPr>
              <a:t> </a:t>
            </a:r>
            <a:r>
              <a:rPr lang="en-US" sz="2400" b="1" u="sng" dirty="0" err="1">
                <a:effectLst/>
                <a:latin typeface="Tahoma" panose="020B0604030504040204" pitchFamily="34" charset="0"/>
                <a:ea typeface="Tahoma" panose="020B0604030504040204" pitchFamily="34" charset="0"/>
                <a:cs typeface="Tahoma" panose="020B0604030504040204" pitchFamily="34" charset="0"/>
              </a:rPr>
              <a:t>được</a:t>
            </a:r>
            <a:r>
              <a:rPr lang="en-US" sz="2400" b="1" u="sng" dirty="0">
                <a:effectLst/>
                <a:latin typeface="Tahoma" panose="020B0604030504040204" pitchFamily="34" charset="0"/>
                <a:ea typeface="Tahoma" panose="020B0604030504040204" pitchFamily="34" charset="0"/>
                <a:cs typeface="Tahoma" panose="020B0604030504040204" pitchFamily="34" charset="0"/>
              </a:rPr>
              <a:t> </a:t>
            </a:r>
            <a:r>
              <a:rPr lang="en-US" sz="2400" b="1" u="sng" dirty="0" err="1">
                <a:effectLst/>
                <a:latin typeface="Tahoma" panose="020B0604030504040204" pitchFamily="34" charset="0"/>
                <a:ea typeface="Tahoma" panose="020B0604030504040204" pitchFamily="34" charset="0"/>
                <a:cs typeface="Tahoma" panose="020B0604030504040204" pitchFamily="34" charset="0"/>
              </a:rPr>
              <a:t>làm</a:t>
            </a:r>
            <a:r>
              <a:rPr lang="en-US" sz="2400" b="1" u="sng" dirty="0">
                <a:effectLst/>
                <a:latin typeface="Tahoma" panose="020B0604030504040204" pitchFamily="34" charset="0"/>
                <a:ea typeface="Tahoma" panose="020B0604030504040204" pitchFamily="34" charset="0"/>
                <a:cs typeface="Tahoma" panose="020B0604030504040204" pitchFamily="34" charset="0"/>
              </a:rPr>
              <a:t>:</a:t>
            </a:r>
          </a:p>
          <a:p>
            <a:pPr>
              <a:spcAft>
                <a:spcPts val="600"/>
              </a:spcAft>
            </a:pPr>
            <a:r>
              <a:rPr lang="en-US" sz="2400" dirty="0">
                <a:effectLst/>
                <a:latin typeface="Tahoma" panose="020B0604030504040204" pitchFamily="34" charset="0"/>
                <a:ea typeface="Tahoma" panose="020B0604030504040204" pitchFamily="34" charset="0"/>
                <a:cs typeface="Tahoma" panose="020B0604030504040204" pitchFamily="34" charset="0"/>
              </a:rPr>
              <a:t>a) </a:t>
            </a:r>
            <a:r>
              <a:rPr lang="en-US" sz="2400" dirty="0" err="1">
                <a:effectLst/>
                <a:latin typeface="Tahoma" panose="020B0604030504040204" pitchFamily="34" charset="0"/>
                <a:ea typeface="Tahoma" panose="020B0604030504040204" pitchFamily="34" charset="0"/>
                <a:cs typeface="Tahoma" panose="020B0604030504040204" pitchFamily="34" charset="0"/>
              </a:rPr>
              <a:t>Trốn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tránh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trách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nhiệm</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thoái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công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việc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hoặc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nhiệm</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vụ</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được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giao</a:t>
            </a:r>
            <a:r>
              <a:rPr lang="en-US" sz="2400" dirty="0">
                <a:effectLst/>
                <a:latin typeface="Tahoma" panose="020B0604030504040204" pitchFamily="34" charset="0"/>
                <a:ea typeface="Tahoma" panose="020B0604030504040204" pitchFamily="34" charset="0"/>
                <a:cs typeface="Tahoma" panose="020B0604030504040204" pitchFamily="34" charset="0"/>
              </a:rPr>
              <a:t>; </a:t>
            </a:r>
          </a:p>
          <a:p>
            <a:pPr>
              <a:spcAft>
                <a:spcPts val="600"/>
              </a:spcAft>
            </a:pPr>
            <a:r>
              <a:rPr lang="en-US" sz="2400" dirty="0">
                <a:effectLst/>
                <a:latin typeface="Tahoma" panose="020B0604030504040204" pitchFamily="34" charset="0"/>
                <a:ea typeface="Tahoma" panose="020B0604030504040204" pitchFamily="34" charset="0"/>
                <a:cs typeface="Tahoma" panose="020B0604030504040204" pitchFamily="34" charset="0"/>
              </a:rPr>
              <a:t>b) </a:t>
            </a:r>
            <a:r>
              <a:rPr lang="en-US" sz="2400" dirty="0" err="1">
                <a:effectLst/>
                <a:latin typeface="Tahoma" panose="020B0604030504040204" pitchFamily="34" charset="0"/>
                <a:ea typeface="Tahoma" panose="020B0604030504040204" pitchFamily="34" charset="0"/>
                <a:cs typeface="Tahoma" panose="020B0604030504040204" pitchFamily="34" charset="0"/>
              </a:rPr>
              <a:t>Lạm</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dụng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chức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năng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nhiệm</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vụ</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quyền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hạn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được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giao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danh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của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quan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đơn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vị</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để</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giải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quyết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công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việc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nhân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tự</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đề</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cao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vai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trò</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của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bản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thân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để</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vụ</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lợi</a:t>
            </a:r>
            <a:r>
              <a:rPr lang="en-US" sz="2400" dirty="0">
                <a:effectLst/>
                <a:latin typeface="Tahoma" panose="020B0604030504040204" pitchFamily="34" charset="0"/>
                <a:ea typeface="Tahoma" panose="020B0604030504040204" pitchFamily="34" charset="0"/>
                <a:cs typeface="Tahoma" panose="020B0604030504040204" pitchFamily="34" charset="0"/>
              </a:rPr>
              <a:t>; </a:t>
            </a:r>
          </a:p>
          <a:p>
            <a:pPr>
              <a:spcAft>
                <a:spcPts val="600"/>
              </a:spcAft>
            </a:pPr>
            <a:r>
              <a:rPr lang="en-US" sz="2400" dirty="0">
                <a:effectLst/>
                <a:latin typeface="Tahoma" panose="020B0604030504040204" pitchFamily="34" charset="0"/>
                <a:ea typeface="Tahoma" panose="020B0604030504040204" pitchFamily="34" charset="0"/>
                <a:cs typeface="Tahoma" panose="020B0604030504040204" pitchFamily="34" charset="0"/>
              </a:rPr>
              <a:t>c) </a:t>
            </a:r>
            <a:r>
              <a:rPr lang="en-US" sz="2400" dirty="0" err="1">
                <a:effectLst/>
                <a:latin typeface="Tahoma" panose="020B0604030504040204" pitchFamily="34" charset="0"/>
                <a:ea typeface="Tahoma" panose="020B0604030504040204" pitchFamily="34" charset="0"/>
                <a:cs typeface="Tahoma" panose="020B0604030504040204" pitchFamily="34" charset="0"/>
              </a:rPr>
              <a:t>Phân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biệt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đối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xử</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về</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dân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tộc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nam</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nữ</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thành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phần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xã</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hội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tín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ngưỡng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tôn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giáo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dưới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mọi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hình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thức</a:t>
            </a:r>
            <a:r>
              <a:rPr lang="en-US" sz="2400" dirty="0">
                <a:effectLst/>
                <a:latin typeface="Tahoma" panose="020B0604030504040204" pitchFamily="34" charset="0"/>
                <a:ea typeface="Tahoma" panose="020B0604030504040204" pitchFamily="34" charset="0"/>
                <a:cs typeface="Tahoma" panose="020B0604030504040204" pitchFamily="34" charset="0"/>
              </a:rPr>
              <a:t>.</a:t>
            </a:r>
          </a:p>
          <a:p>
            <a:endParaRPr lang="en-US" dirty="0"/>
          </a:p>
        </p:txBody>
      </p:sp>
      <p:sp>
        <p:nvSpPr>
          <p:cNvPr id="2" name="Title 1">
            <a:extLst>
              <a:ext uri="{FF2B5EF4-FFF2-40B4-BE49-F238E27FC236}">
                <a16:creationId xmlns:a16="http://schemas.microsoft.com/office/drawing/2014/main" id="{BC25CB8D-4E81-4FA8-B92B-F52D3A94138C}"/>
              </a:ext>
            </a:extLst>
          </p:cNvPr>
          <p:cNvSpPr>
            <a:spLocks noGrp="1"/>
          </p:cNvSpPr>
          <p:nvPr>
            <p:ph type="title"/>
          </p:nvPr>
        </p:nvSpPr>
        <p:spPr>
          <a:xfrm>
            <a:off x="523875" y="1395411"/>
            <a:ext cx="8229600" cy="876301"/>
          </a:xfrm>
        </p:spPr>
        <p:txBody>
          <a:bodyPr>
            <a:noAutofit/>
          </a:bodyPr>
          <a:lstStyle/>
          <a:p>
            <a:r>
              <a:rPr lang="en-US" sz="2400" b="1" dirty="0" err="1">
                <a:effectLst/>
                <a:latin typeface="Tahoma" panose="020B0604030504040204" pitchFamily="34" charset="0"/>
                <a:ea typeface="Tahoma" panose="020B0604030504040204" pitchFamily="34" charset="0"/>
                <a:cs typeface="Tahoma" panose="020B0604030504040204" pitchFamily="34" charset="0"/>
              </a:rPr>
              <a:t>Điều</a:t>
            </a:r>
            <a:r>
              <a:rPr lang="en-US" sz="2400" b="1" dirty="0">
                <a:effectLst/>
                <a:latin typeface="Tahoma" panose="020B0604030504040204" pitchFamily="34" charset="0"/>
                <a:ea typeface="Tahoma" panose="020B0604030504040204" pitchFamily="34" charset="0"/>
                <a:cs typeface="Tahoma" panose="020B0604030504040204" pitchFamily="34" charset="0"/>
              </a:rPr>
              <a:t> 3. </a:t>
            </a:r>
            <a:r>
              <a:rPr lang="en-US" sz="2400" b="1" dirty="0" err="1">
                <a:effectLst/>
                <a:latin typeface="Tahoma" panose="020B0604030504040204" pitchFamily="34" charset="0"/>
                <a:ea typeface="Tahoma" panose="020B0604030504040204" pitchFamily="34" charset="0"/>
                <a:cs typeface="Tahoma" panose="020B0604030504040204" pitchFamily="34" charset="0"/>
              </a:rPr>
              <a:t>Ứng</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xử</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của</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công</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chức</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viên</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chức</a:t>
            </a:r>
            <a:r>
              <a:rPr lang="en-US" sz="2400" b="1" dirty="0">
                <a:effectLst/>
                <a:latin typeface="Tahoma" panose="020B0604030504040204" pitchFamily="34" charset="0"/>
                <a:ea typeface="Tahoma" panose="020B0604030504040204" pitchFamily="34" charset="0"/>
                <a:cs typeface="Tahoma" panose="020B0604030504040204" pitchFamily="34" charset="0"/>
              </a:rPr>
              <a:t> y </a:t>
            </a:r>
            <a:r>
              <a:rPr lang="en-US" sz="2400" b="1" dirty="0" err="1">
                <a:effectLst/>
                <a:latin typeface="Tahoma" panose="020B0604030504040204" pitchFamily="34" charset="0"/>
                <a:ea typeface="Tahoma" panose="020B0604030504040204" pitchFamily="34" charset="0"/>
                <a:cs typeface="Tahoma" panose="020B0604030504040204" pitchFamily="34" charset="0"/>
              </a:rPr>
              <a:t>tế</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khi</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thi</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hành</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công</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vụ</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nhiệm</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vụ</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được</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giao</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3479789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6" name="Google Shape;176;p3"/>
          <p:cNvSpPr/>
          <p:nvPr/>
        </p:nvSpPr>
        <p:spPr>
          <a:xfrm>
            <a:off x="287337" y="1031875"/>
            <a:ext cx="7421562" cy="44450"/>
          </a:xfrm>
          <a:custGeom>
            <a:avLst/>
            <a:gdLst/>
            <a:ahLst/>
            <a:cxnLst/>
            <a:rect l="l" t="t" r="r" b="b"/>
            <a:pathLst>
              <a:path w="7420609" h="44450" extrusionOk="0">
                <a:moveTo>
                  <a:pt x="7420356" y="0"/>
                </a:moveTo>
                <a:lnTo>
                  <a:pt x="0" y="0"/>
                </a:lnTo>
                <a:lnTo>
                  <a:pt x="0" y="44196"/>
                </a:lnTo>
                <a:lnTo>
                  <a:pt x="7420356" y="44196"/>
                </a:lnTo>
                <a:lnTo>
                  <a:pt x="74203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6" name="Google Shape;168;p2">
            <a:extLst>
              <a:ext uri="{FF2B5EF4-FFF2-40B4-BE49-F238E27FC236}">
                <a16:creationId xmlns:a16="http://schemas.microsoft.com/office/drawing/2014/main" id="{2D1F5C1E-7C02-4BEB-AFE7-1F80DE363DE4}"/>
              </a:ext>
            </a:extLst>
          </p:cNvPr>
          <p:cNvSpPr txBox="1">
            <a:spLocks/>
          </p:cNvSpPr>
          <p:nvPr/>
        </p:nvSpPr>
        <p:spPr>
          <a:xfrm>
            <a:off x="457200" y="274638"/>
            <a:ext cx="8229600" cy="1011222"/>
          </a:xfrm>
          <a:prstGeom prst="rect">
            <a:avLst/>
          </a:prstGeom>
          <a:solidFill>
            <a:srgbClr val="F3A074"/>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100"/>
              <a:buFont typeface="Times New Roman"/>
              <a:buNone/>
              <a:defRPr sz="4100" b="1"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lgn="ctr"/>
            <a:r>
              <a:rPr lang="en-US" sz="3600" dirty="0">
                <a:solidFill>
                  <a:srgbClr val="0070C0"/>
                </a:solidFill>
              </a:rPr>
              <a:t>NỘI DUNG</a:t>
            </a:r>
            <a:r>
              <a:rPr lang="vi-VN" sz="3600" dirty="0">
                <a:solidFill>
                  <a:srgbClr val="0070C0"/>
                </a:solidFill>
              </a:rPr>
              <a:t> CỦA </a:t>
            </a:r>
            <a:r>
              <a:rPr lang="en-US" sz="3600" dirty="0">
                <a:solidFill>
                  <a:srgbClr val="0070C0"/>
                </a:solidFill>
              </a:rPr>
              <a:t>QUY TẮC </a:t>
            </a:r>
            <a:r>
              <a:rPr lang="vi-VN" sz="3600" dirty="0">
                <a:solidFill>
                  <a:srgbClr val="0070C0"/>
                </a:solidFill>
              </a:rPr>
              <a:t>ỨNG XỬ</a:t>
            </a:r>
            <a:endParaRPr lang="en-US" sz="3600" dirty="0">
              <a:solidFill>
                <a:srgbClr val="0070C0"/>
              </a:solidFill>
            </a:endParaRPr>
          </a:p>
        </p:txBody>
      </p:sp>
      <p:sp>
        <p:nvSpPr>
          <p:cNvPr id="3" name="Text Placeholder 2">
            <a:extLst>
              <a:ext uri="{FF2B5EF4-FFF2-40B4-BE49-F238E27FC236}">
                <a16:creationId xmlns:a16="http://schemas.microsoft.com/office/drawing/2014/main" id="{C4FBD2EC-F367-4554-858A-E817B6EF5CB5}"/>
              </a:ext>
            </a:extLst>
          </p:cNvPr>
          <p:cNvSpPr>
            <a:spLocks noGrp="1"/>
          </p:cNvSpPr>
          <p:nvPr>
            <p:ph type="body" idx="1"/>
          </p:nvPr>
        </p:nvSpPr>
        <p:spPr>
          <a:xfrm>
            <a:off x="523875" y="2271712"/>
            <a:ext cx="8229600" cy="3892548"/>
          </a:xfrm>
        </p:spPr>
        <p:txBody>
          <a:bodyPr/>
          <a:lstStyle/>
          <a:p>
            <a:pPr>
              <a:spcAft>
                <a:spcPts val="600"/>
              </a:spcAft>
            </a:pPr>
            <a:r>
              <a:rPr lang="en-US" sz="2000" b="1" u="sng" dirty="0">
                <a:effectLst/>
                <a:latin typeface="Tahoma" panose="020B0604030504040204" pitchFamily="34" charset="0"/>
                <a:ea typeface="Times New Roman" panose="02020603050405020304" pitchFamily="18" charset="0"/>
              </a:rPr>
              <a:t>1. </a:t>
            </a:r>
            <a:r>
              <a:rPr lang="en-US" sz="2000" b="1" u="sng" dirty="0" err="1">
                <a:effectLst/>
                <a:latin typeface="Tahoma" panose="020B0604030504040204" pitchFamily="34" charset="0"/>
                <a:ea typeface="Times New Roman" panose="02020603050405020304" pitchFamily="18" charset="0"/>
              </a:rPr>
              <a:t>Những</a:t>
            </a:r>
            <a:r>
              <a:rPr lang="en-US" sz="2000" b="1" u="sng" dirty="0">
                <a:effectLst/>
                <a:latin typeface="Tahoma" panose="020B0604030504040204" pitchFamily="34" charset="0"/>
                <a:ea typeface="Times New Roman" panose="02020603050405020304" pitchFamily="18" charset="0"/>
              </a:rPr>
              <a:t> </a:t>
            </a:r>
            <a:r>
              <a:rPr lang="en-US" sz="2000" b="1" u="sng" dirty="0" err="1">
                <a:effectLst/>
                <a:latin typeface="Tahoma" panose="020B0604030504040204" pitchFamily="34" charset="0"/>
                <a:ea typeface="Times New Roman" panose="02020603050405020304" pitchFamily="18" charset="0"/>
              </a:rPr>
              <a:t>việc</a:t>
            </a:r>
            <a:r>
              <a:rPr lang="en-US" sz="2000" b="1" u="sng" dirty="0">
                <a:effectLst/>
                <a:latin typeface="Tahoma" panose="020B0604030504040204" pitchFamily="34" charset="0"/>
                <a:ea typeface="Times New Roman" panose="02020603050405020304" pitchFamily="18" charset="0"/>
              </a:rPr>
              <a:t> </a:t>
            </a:r>
            <a:r>
              <a:rPr lang="en-US" sz="2000" b="1" u="sng" dirty="0" err="1">
                <a:effectLst/>
                <a:latin typeface="Tahoma" panose="020B0604030504040204" pitchFamily="34" charset="0"/>
                <a:ea typeface="Times New Roman" panose="02020603050405020304" pitchFamily="18" charset="0"/>
              </a:rPr>
              <a:t>phải</a:t>
            </a:r>
            <a:r>
              <a:rPr lang="en-US" sz="2000" b="1" u="sng" dirty="0">
                <a:effectLst/>
                <a:latin typeface="Tahoma" panose="020B0604030504040204" pitchFamily="34" charset="0"/>
                <a:ea typeface="Times New Roman" panose="02020603050405020304" pitchFamily="18" charset="0"/>
              </a:rPr>
              <a:t> </a:t>
            </a:r>
            <a:r>
              <a:rPr lang="en-US" sz="2000" b="1" u="sng" dirty="0" err="1">
                <a:effectLst/>
                <a:latin typeface="Tahoma" panose="020B0604030504040204" pitchFamily="34" charset="0"/>
                <a:ea typeface="Times New Roman" panose="02020603050405020304" pitchFamily="18" charset="0"/>
              </a:rPr>
              <a:t>làm</a:t>
            </a:r>
            <a:r>
              <a:rPr lang="en-US" sz="2000" b="1" u="sng" dirty="0">
                <a:effectLst/>
                <a:latin typeface="Tahoma" panose="020B0604030504040204" pitchFamily="34"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a:spcAft>
                <a:spcPts val="600"/>
              </a:spcAft>
            </a:pPr>
            <a:r>
              <a:rPr lang="en-US" sz="2000" dirty="0">
                <a:effectLst/>
                <a:latin typeface="Tahoma" panose="020B0604030504040204" pitchFamily="34" charset="0"/>
                <a:ea typeface="Times New Roman" panose="02020603050405020304" pitchFamily="18" charset="0"/>
              </a:rPr>
              <a:t>a) </a:t>
            </a:r>
            <a:r>
              <a:rPr lang="en-US" sz="2000" dirty="0" err="1">
                <a:effectLst/>
                <a:latin typeface="Tahoma" panose="020B0604030504040204" pitchFamily="34" charset="0"/>
                <a:ea typeface="Times New Roman" panose="02020603050405020304" pitchFamily="18" charset="0"/>
              </a:rPr>
              <a:t>Trung</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thực</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chân</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thành</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đoàn</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kết</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có</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tinh</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thần</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hợp</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tác</a:t>
            </a:r>
            <a:r>
              <a:rPr lang="en-US" sz="2000" dirty="0">
                <a:effectLst/>
                <a:latin typeface="Tahoma" panose="020B0604030504040204" pitchFamily="34" charset="0"/>
                <a:ea typeface="Times New Roman" panose="02020603050405020304" pitchFamily="18" charset="0"/>
              </a:rPr>
              <a:t>, chia </a:t>
            </a:r>
            <a:r>
              <a:rPr lang="en-US" sz="2000" dirty="0" err="1">
                <a:effectLst/>
                <a:latin typeface="Tahoma" panose="020B0604030504040204" pitchFamily="34" charset="0"/>
                <a:ea typeface="Times New Roman" panose="02020603050405020304" pitchFamily="18" charset="0"/>
              </a:rPr>
              <a:t>sẻ</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trách</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nhiệm</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giúp</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đỡ</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lẫn</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nhau</a:t>
            </a:r>
            <a:r>
              <a:rPr lang="en-US" sz="2000" dirty="0">
                <a:effectLst/>
                <a:latin typeface="Tahoma" panose="020B0604030504040204" pitchFamily="34"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a:spcAft>
                <a:spcPts val="600"/>
              </a:spcAft>
            </a:pPr>
            <a:r>
              <a:rPr lang="en-US" sz="2000" dirty="0">
                <a:effectLst/>
                <a:latin typeface="Tahoma" panose="020B0604030504040204" pitchFamily="34" charset="0"/>
                <a:ea typeface="Times New Roman" panose="02020603050405020304" pitchFamily="18" charset="0"/>
              </a:rPr>
              <a:t>b) </a:t>
            </a:r>
            <a:r>
              <a:rPr lang="en-US" sz="2000" dirty="0" err="1">
                <a:effectLst/>
                <a:latin typeface="Tahoma" panose="020B0604030504040204" pitchFamily="34" charset="0"/>
                <a:ea typeface="Times New Roman" panose="02020603050405020304" pitchFamily="18" charset="0"/>
              </a:rPr>
              <a:t>Tự</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phê</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bình</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và</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phê</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bình</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khách</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quan</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nghiêm</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túc</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thẳng</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thắn</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mang</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tính</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xây</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dựng</a:t>
            </a:r>
            <a:r>
              <a:rPr lang="en-US" sz="2000" dirty="0">
                <a:effectLst/>
                <a:latin typeface="Tahoma" panose="020B060403050404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a:spcAft>
                <a:spcPts val="600"/>
              </a:spcAft>
            </a:pPr>
            <a:r>
              <a:rPr lang="en-US" sz="2000" dirty="0">
                <a:effectLst/>
                <a:latin typeface="Tahoma" panose="020B0604030504040204" pitchFamily="34" charset="0"/>
                <a:ea typeface="Times New Roman" panose="02020603050405020304" pitchFamily="18" charset="0"/>
              </a:rPr>
              <a:t>c) </a:t>
            </a:r>
            <a:r>
              <a:rPr lang="en-US" sz="2000" dirty="0" err="1">
                <a:effectLst/>
                <a:latin typeface="Tahoma" panose="020B0604030504040204" pitchFamily="34" charset="0"/>
                <a:ea typeface="Times New Roman" panose="02020603050405020304" pitchFamily="18" charset="0"/>
              </a:rPr>
              <a:t>Tôn</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trọng</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và</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lắng</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nghe</a:t>
            </a:r>
            <a:r>
              <a:rPr lang="en-US" sz="2000" dirty="0">
                <a:effectLst/>
                <a:latin typeface="Tahoma" panose="020B0604030504040204" pitchFamily="34" charset="0"/>
                <a:ea typeface="Times New Roman" panose="02020603050405020304" pitchFamily="18" charset="0"/>
              </a:rPr>
              <a:t> ý </a:t>
            </a:r>
            <a:r>
              <a:rPr lang="en-US" sz="2000" dirty="0" err="1">
                <a:effectLst/>
                <a:latin typeface="Tahoma" panose="020B0604030504040204" pitchFamily="34" charset="0"/>
                <a:ea typeface="Times New Roman" panose="02020603050405020304" pitchFamily="18" charset="0"/>
              </a:rPr>
              <a:t>kiến</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của</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đồng</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nghiệp</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phối</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hợp</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trao</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đổi</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kinh</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nghiệm</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học</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hỏi</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lẫn</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nhau</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trong</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thi</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hành</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công</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vụ</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nhiệm</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vụ</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được</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giao</a:t>
            </a:r>
            <a:r>
              <a:rPr lang="en-US" sz="2000" dirty="0">
                <a:effectLst/>
                <a:latin typeface="Tahoma" panose="020B0604030504040204" pitchFamily="34"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a:spcAft>
                <a:spcPts val="600"/>
              </a:spcAft>
            </a:pPr>
            <a:r>
              <a:rPr lang="en-US" sz="2000" dirty="0">
                <a:effectLst/>
                <a:latin typeface="Tahoma" panose="020B0604030504040204" pitchFamily="34" charset="0"/>
                <a:ea typeface="Times New Roman" panose="02020603050405020304" pitchFamily="18" charset="0"/>
              </a:rPr>
              <a:t>d) </a:t>
            </a:r>
            <a:r>
              <a:rPr lang="en-US" sz="2000" dirty="0" err="1">
                <a:effectLst/>
                <a:latin typeface="Tahoma" panose="020B0604030504040204" pitchFamily="34" charset="0"/>
                <a:ea typeface="Times New Roman" panose="02020603050405020304" pitchFamily="18" charset="0"/>
              </a:rPr>
              <a:t>Phát</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hiện</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công</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chức</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viên</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chức</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trong</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đơn</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vị</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thực</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hiện</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không</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nghiêm</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túc</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các</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quy</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định</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của</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pháp</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luật</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về</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nghĩa</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vụ</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của</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công</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chức</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viên</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chức</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và</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phản</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ánh</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đến</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cấp</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có</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thẩm</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quyền</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đồng</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thời</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chịu</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trách</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nhiệm</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cá</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nhân</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về</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những</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phản</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ánh</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đó</a:t>
            </a:r>
            <a:r>
              <a:rPr lang="en-US" sz="2000" dirty="0">
                <a:effectLst/>
                <a:latin typeface="Tahoma" panose="020B0604030504040204" pitchFamily="34"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endParaRPr lang="en-US" dirty="0"/>
          </a:p>
        </p:txBody>
      </p:sp>
      <p:sp>
        <p:nvSpPr>
          <p:cNvPr id="2" name="Title 1">
            <a:extLst>
              <a:ext uri="{FF2B5EF4-FFF2-40B4-BE49-F238E27FC236}">
                <a16:creationId xmlns:a16="http://schemas.microsoft.com/office/drawing/2014/main" id="{BC25CB8D-4E81-4FA8-B92B-F52D3A94138C}"/>
              </a:ext>
            </a:extLst>
          </p:cNvPr>
          <p:cNvSpPr>
            <a:spLocks noGrp="1"/>
          </p:cNvSpPr>
          <p:nvPr>
            <p:ph type="title"/>
          </p:nvPr>
        </p:nvSpPr>
        <p:spPr>
          <a:xfrm>
            <a:off x="523875" y="1395411"/>
            <a:ext cx="8229600" cy="876301"/>
          </a:xfrm>
        </p:spPr>
        <p:txBody>
          <a:bodyPr>
            <a:noAutofit/>
          </a:bodyPr>
          <a:lstStyle/>
          <a:p>
            <a:pPr>
              <a:spcAft>
                <a:spcPts val="600"/>
              </a:spcAft>
            </a:pPr>
            <a:r>
              <a:rPr lang="en-US" sz="2400" b="1" dirty="0" err="1">
                <a:effectLst/>
                <a:latin typeface="Tahoma" panose="020B0604030504040204" pitchFamily="34" charset="0"/>
                <a:ea typeface="Times New Roman" panose="02020603050405020304" pitchFamily="18" charset="0"/>
              </a:rPr>
              <a:t>Điều</a:t>
            </a:r>
            <a:r>
              <a:rPr lang="en-US" sz="2400" b="1" dirty="0">
                <a:effectLst/>
                <a:latin typeface="Tahoma" panose="020B0604030504040204" pitchFamily="34" charset="0"/>
                <a:ea typeface="Times New Roman" panose="02020603050405020304" pitchFamily="18" charset="0"/>
              </a:rPr>
              <a:t> 4. </a:t>
            </a:r>
            <a:r>
              <a:rPr lang="en-US" sz="2400" b="1" dirty="0" err="1">
                <a:effectLst/>
                <a:latin typeface="Tahoma" panose="020B0604030504040204" pitchFamily="34" charset="0"/>
                <a:ea typeface="Times New Roman" panose="02020603050405020304" pitchFamily="18" charset="0"/>
              </a:rPr>
              <a:t>Ứng</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xử</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của</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công</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chức</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viên</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chức</a:t>
            </a:r>
            <a:r>
              <a:rPr lang="en-US" sz="2400" b="1" dirty="0">
                <a:effectLst/>
                <a:latin typeface="Tahoma" panose="020B0604030504040204" pitchFamily="34" charset="0"/>
                <a:ea typeface="Times New Roman" panose="02020603050405020304" pitchFamily="18" charset="0"/>
              </a:rPr>
              <a:t> y </a:t>
            </a:r>
            <a:r>
              <a:rPr lang="en-US" sz="2400" b="1" dirty="0" err="1">
                <a:effectLst/>
                <a:latin typeface="Tahoma" panose="020B0604030504040204" pitchFamily="34" charset="0"/>
                <a:ea typeface="Times New Roman" panose="02020603050405020304" pitchFamily="18" charset="0"/>
              </a:rPr>
              <a:t>tế</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đối</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với</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đồng</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nghiệp</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2868473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6" name="Google Shape;176;p3"/>
          <p:cNvSpPr/>
          <p:nvPr/>
        </p:nvSpPr>
        <p:spPr>
          <a:xfrm>
            <a:off x="287337" y="1031875"/>
            <a:ext cx="7421562" cy="44450"/>
          </a:xfrm>
          <a:custGeom>
            <a:avLst/>
            <a:gdLst/>
            <a:ahLst/>
            <a:cxnLst/>
            <a:rect l="l" t="t" r="r" b="b"/>
            <a:pathLst>
              <a:path w="7420609" h="44450" extrusionOk="0">
                <a:moveTo>
                  <a:pt x="7420356" y="0"/>
                </a:moveTo>
                <a:lnTo>
                  <a:pt x="0" y="0"/>
                </a:lnTo>
                <a:lnTo>
                  <a:pt x="0" y="44196"/>
                </a:lnTo>
                <a:lnTo>
                  <a:pt x="7420356" y="44196"/>
                </a:lnTo>
                <a:lnTo>
                  <a:pt x="74203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6" name="Google Shape;168;p2">
            <a:extLst>
              <a:ext uri="{FF2B5EF4-FFF2-40B4-BE49-F238E27FC236}">
                <a16:creationId xmlns:a16="http://schemas.microsoft.com/office/drawing/2014/main" id="{2D1F5C1E-7C02-4BEB-AFE7-1F80DE363DE4}"/>
              </a:ext>
            </a:extLst>
          </p:cNvPr>
          <p:cNvSpPr txBox="1">
            <a:spLocks/>
          </p:cNvSpPr>
          <p:nvPr/>
        </p:nvSpPr>
        <p:spPr>
          <a:xfrm>
            <a:off x="457200" y="274638"/>
            <a:ext cx="8229600" cy="1011222"/>
          </a:xfrm>
          <a:prstGeom prst="rect">
            <a:avLst/>
          </a:prstGeom>
          <a:solidFill>
            <a:srgbClr val="F3A074"/>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100"/>
              <a:buFont typeface="Times New Roman"/>
              <a:buNone/>
              <a:defRPr sz="4100" b="1"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lgn="ctr"/>
            <a:r>
              <a:rPr lang="en-US" sz="3600" dirty="0">
                <a:solidFill>
                  <a:srgbClr val="0070C0"/>
                </a:solidFill>
              </a:rPr>
              <a:t>NỘI DUNG</a:t>
            </a:r>
            <a:r>
              <a:rPr lang="vi-VN" sz="3600" dirty="0">
                <a:solidFill>
                  <a:srgbClr val="0070C0"/>
                </a:solidFill>
              </a:rPr>
              <a:t> CỦA </a:t>
            </a:r>
            <a:r>
              <a:rPr lang="en-US" sz="3600" dirty="0">
                <a:solidFill>
                  <a:srgbClr val="0070C0"/>
                </a:solidFill>
              </a:rPr>
              <a:t>QUY TẮC </a:t>
            </a:r>
            <a:r>
              <a:rPr lang="vi-VN" sz="3600" dirty="0">
                <a:solidFill>
                  <a:srgbClr val="0070C0"/>
                </a:solidFill>
              </a:rPr>
              <a:t>ỨNG XỬ</a:t>
            </a:r>
            <a:endParaRPr lang="en-US" sz="3600" dirty="0">
              <a:solidFill>
                <a:srgbClr val="0070C0"/>
              </a:solidFill>
            </a:endParaRPr>
          </a:p>
        </p:txBody>
      </p:sp>
      <p:sp>
        <p:nvSpPr>
          <p:cNvPr id="3" name="Text Placeholder 2">
            <a:extLst>
              <a:ext uri="{FF2B5EF4-FFF2-40B4-BE49-F238E27FC236}">
                <a16:creationId xmlns:a16="http://schemas.microsoft.com/office/drawing/2014/main" id="{C4FBD2EC-F367-4554-858A-E817B6EF5CB5}"/>
              </a:ext>
            </a:extLst>
          </p:cNvPr>
          <p:cNvSpPr>
            <a:spLocks noGrp="1"/>
          </p:cNvSpPr>
          <p:nvPr>
            <p:ph type="body" idx="1"/>
          </p:nvPr>
        </p:nvSpPr>
        <p:spPr>
          <a:xfrm>
            <a:off x="523875" y="2271712"/>
            <a:ext cx="8229600" cy="3892548"/>
          </a:xfrm>
        </p:spPr>
        <p:txBody>
          <a:bodyPr/>
          <a:lstStyle/>
          <a:p>
            <a:pPr>
              <a:spcAft>
                <a:spcPts val="600"/>
              </a:spcAft>
            </a:pPr>
            <a:r>
              <a:rPr lang="en-US" sz="2400" b="1" u="sng" dirty="0">
                <a:effectLst/>
                <a:latin typeface="Tahoma" panose="020B0604030504040204" pitchFamily="34" charset="0"/>
                <a:ea typeface="Times New Roman" panose="02020603050405020304" pitchFamily="18" charset="0"/>
              </a:rPr>
              <a:t>2. </a:t>
            </a:r>
            <a:r>
              <a:rPr lang="en-US" sz="2400" b="1" u="sng" dirty="0" err="1">
                <a:effectLst/>
                <a:latin typeface="Tahoma" panose="020B0604030504040204" pitchFamily="34" charset="0"/>
                <a:ea typeface="Times New Roman" panose="02020603050405020304" pitchFamily="18" charset="0"/>
              </a:rPr>
              <a:t>Những</a:t>
            </a:r>
            <a:r>
              <a:rPr lang="en-US" sz="2400" b="1" u="sng" dirty="0">
                <a:effectLst/>
                <a:latin typeface="Tahoma" panose="020B0604030504040204" pitchFamily="34" charset="0"/>
                <a:ea typeface="Times New Roman" panose="02020603050405020304" pitchFamily="18" charset="0"/>
              </a:rPr>
              <a:t> </a:t>
            </a:r>
            <a:r>
              <a:rPr lang="en-US" sz="2400" b="1" u="sng" dirty="0" err="1">
                <a:effectLst/>
                <a:latin typeface="Tahoma" panose="020B0604030504040204" pitchFamily="34" charset="0"/>
                <a:ea typeface="Times New Roman" panose="02020603050405020304" pitchFamily="18" charset="0"/>
              </a:rPr>
              <a:t>việc</a:t>
            </a:r>
            <a:r>
              <a:rPr lang="en-US" sz="2400" b="1" u="sng" dirty="0">
                <a:effectLst/>
                <a:latin typeface="Tahoma" panose="020B0604030504040204" pitchFamily="34" charset="0"/>
                <a:ea typeface="Times New Roman" panose="02020603050405020304" pitchFamily="18" charset="0"/>
              </a:rPr>
              <a:t> </a:t>
            </a:r>
            <a:r>
              <a:rPr lang="en-US" sz="2400" b="1" u="sng" dirty="0" err="1">
                <a:effectLst/>
                <a:latin typeface="Tahoma" panose="020B0604030504040204" pitchFamily="34" charset="0"/>
                <a:ea typeface="Times New Roman" panose="02020603050405020304" pitchFamily="18" charset="0"/>
              </a:rPr>
              <a:t>không</a:t>
            </a:r>
            <a:r>
              <a:rPr lang="en-US" sz="2400" b="1" u="sng" dirty="0">
                <a:effectLst/>
                <a:latin typeface="Tahoma" panose="020B0604030504040204" pitchFamily="34" charset="0"/>
                <a:ea typeface="Times New Roman" panose="02020603050405020304" pitchFamily="18" charset="0"/>
              </a:rPr>
              <a:t> </a:t>
            </a:r>
            <a:r>
              <a:rPr lang="en-US" sz="2400" b="1" u="sng" dirty="0" err="1">
                <a:effectLst/>
                <a:latin typeface="Tahoma" panose="020B0604030504040204" pitchFamily="34" charset="0"/>
                <a:ea typeface="Times New Roman" panose="02020603050405020304" pitchFamily="18" charset="0"/>
              </a:rPr>
              <a:t>được</a:t>
            </a:r>
            <a:r>
              <a:rPr lang="en-US" sz="2400" b="1" u="sng" dirty="0">
                <a:effectLst/>
                <a:latin typeface="Tahoma" panose="020B0604030504040204" pitchFamily="34" charset="0"/>
                <a:ea typeface="Times New Roman" panose="02020603050405020304" pitchFamily="18" charset="0"/>
              </a:rPr>
              <a:t> </a:t>
            </a:r>
            <a:r>
              <a:rPr lang="en-US" sz="2400" b="1" u="sng" dirty="0" err="1">
                <a:effectLst/>
                <a:latin typeface="Tahoma" panose="020B0604030504040204" pitchFamily="34" charset="0"/>
                <a:ea typeface="Times New Roman" panose="02020603050405020304" pitchFamily="18" charset="0"/>
              </a:rPr>
              <a:t>làm</a:t>
            </a:r>
            <a:r>
              <a:rPr lang="en-US" sz="2400" b="1" u="sng" dirty="0">
                <a:effectLst/>
                <a:latin typeface="Tahoma" panose="020B0604030504040204" pitchFamily="34"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spcAft>
                <a:spcPts val="600"/>
              </a:spcAft>
            </a:pPr>
            <a:r>
              <a:rPr lang="en-US" sz="2400" dirty="0">
                <a:effectLst/>
                <a:latin typeface="Tahoma" panose="020B0604030504040204" pitchFamily="34" charset="0"/>
                <a:ea typeface="Times New Roman" panose="02020603050405020304" pitchFamily="18" charset="0"/>
              </a:rPr>
              <a:t>a) Né </a:t>
            </a:r>
            <a:r>
              <a:rPr lang="en-US" sz="2400" dirty="0" err="1">
                <a:effectLst/>
                <a:latin typeface="Tahoma" panose="020B0604030504040204" pitchFamily="34" charset="0"/>
                <a:ea typeface="Times New Roman" panose="02020603050405020304" pitchFamily="18" charset="0"/>
              </a:rPr>
              <a:t>tránh</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đẩy</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trách</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nhiệm</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khuyết</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điểm</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của</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mình</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cho</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đồng</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nghiệp</a:t>
            </a:r>
            <a:r>
              <a:rPr lang="en-US" sz="2400" dirty="0">
                <a:effectLst/>
                <a:latin typeface="Tahoma" panose="020B060403050404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a:spcAft>
                <a:spcPts val="600"/>
              </a:spcAft>
            </a:pPr>
            <a:r>
              <a:rPr lang="en-US" sz="2400" dirty="0">
                <a:effectLst/>
                <a:latin typeface="Tahoma" panose="020B0604030504040204" pitchFamily="34" charset="0"/>
                <a:ea typeface="Times New Roman" panose="02020603050405020304" pitchFamily="18" charset="0"/>
              </a:rPr>
              <a:t>b) </a:t>
            </a:r>
            <a:r>
              <a:rPr lang="en-US" sz="2400" dirty="0" err="1">
                <a:effectLst/>
                <a:latin typeface="Tahoma" panose="020B0604030504040204" pitchFamily="34" charset="0"/>
                <a:ea typeface="Times New Roman" panose="02020603050405020304" pitchFamily="18" charset="0"/>
              </a:rPr>
              <a:t>Bè</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phái</a:t>
            </a:r>
            <a:r>
              <a:rPr lang="en-US" sz="2400" dirty="0">
                <a:effectLst/>
                <a:latin typeface="Tahoma" panose="020B0604030504040204" pitchFamily="34" charset="0"/>
                <a:ea typeface="Times New Roman" panose="02020603050405020304" pitchFamily="18" charset="0"/>
              </a:rPr>
              <a:t>, chia </a:t>
            </a:r>
            <a:r>
              <a:rPr lang="en-US" sz="2400" dirty="0" err="1">
                <a:effectLst/>
                <a:latin typeface="Tahoma" panose="020B0604030504040204" pitchFamily="34" charset="0"/>
                <a:ea typeface="Times New Roman" panose="02020603050405020304" pitchFamily="18" charset="0"/>
              </a:rPr>
              <a:t>rẽ</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nội</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bộ</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cục</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bộ</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địa</a:t>
            </a:r>
            <a:r>
              <a:rPr lang="en-US" sz="2400" dirty="0">
                <a:effectLst/>
                <a:latin typeface="Tahoma" panose="020B0604030504040204" pitchFamily="34" charset="0"/>
                <a:ea typeface="Times New Roman" panose="02020603050405020304" pitchFamily="18" charset="0"/>
              </a:rPr>
              <a:t> </a:t>
            </a:r>
            <a:r>
              <a:rPr lang="en-US" sz="2400" dirty="0" err="1">
                <a:effectLst/>
                <a:latin typeface="Tahoma" panose="020B0604030504040204" pitchFamily="34" charset="0"/>
                <a:ea typeface="Times New Roman" panose="02020603050405020304" pitchFamily="18" charset="0"/>
              </a:rPr>
              <a:t>phương</a:t>
            </a:r>
            <a:r>
              <a:rPr lang="en-US" sz="2400" dirty="0">
                <a:effectLst/>
                <a:latin typeface="Tahoma" panose="020B0604030504040204" pitchFamily="34"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endParaRPr lang="en-US" dirty="0"/>
          </a:p>
        </p:txBody>
      </p:sp>
      <p:sp>
        <p:nvSpPr>
          <p:cNvPr id="2" name="Title 1">
            <a:extLst>
              <a:ext uri="{FF2B5EF4-FFF2-40B4-BE49-F238E27FC236}">
                <a16:creationId xmlns:a16="http://schemas.microsoft.com/office/drawing/2014/main" id="{BC25CB8D-4E81-4FA8-B92B-F52D3A94138C}"/>
              </a:ext>
            </a:extLst>
          </p:cNvPr>
          <p:cNvSpPr>
            <a:spLocks noGrp="1"/>
          </p:cNvSpPr>
          <p:nvPr>
            <p:ph type="title"/>
          </p:nvPr>
        </p:nvSpPr>
        <p:spPr>
          <a:xfrm>
            <a:off x="523875" y="1395411"/>
            <a:ext cx="8229600" cy="876301"/>
          </a:xfrm>
        </p:spPr>
        <p:txBody>
          <a:bodyPr>
            <a:noAutofit/>
          </a:bodyPr>
          <a:lstStyle/>
          <a:p>
            <a:pPr>
              <a:spcAft>
                <a:spcPts val="600"/>
              </a:spcAft>
            </a:pPr>
            <a:r>
              <a:rPr lang="en-US" sz="2400" b="1" dirty="0" err="1">
                <a:effectLst/>
                <a:latin typeface="Tahoma" panose="020B0604030504040204" pitchFamily="34" charset="0"/>
                <a:ea typeface="Times New Roman" panose="02020603050405020304" pitchFamily="18" charset="0"/>
              </a:rPr>
              <a:t>Điều</a:t>
            </a:r>
            <a:r>
              <a:rPr lang="en-US" sz="2400" b="1" dirty="0">
                <a:effectLst/>
                <a:latin typeface="Tahoma" panose="020B0604030504040204" pitchFamily="34" charset="0"/>
                <a:ea typeface="Times New Roman" panose="02020603050405020304" pitchFamily="18" charset="0"/>
              </a:rPr>
              <a:t> 4. </a:t>
            </a:r>
            <a:r>
              <a:rPr lang="en-US" sz="2400" b="1" dirty="0" err="1">
                <a:effectLst/>
                <a:latin typeface="Tahoma" panose="020B0604030504040204" pitchFamily="34" charset="0"/>
                <a:ea typeface="Times New Roman" panose="02020603050405020304" pitchFamily="18" charset="0"/>
              </a:rPr>
              <a:t>Ứng</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xử</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của</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công</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chức</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viên</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chức</a:t>
            </a:r>
            <a:r>
              <a:rPr lang="en-US" sz="2400" b="1" dirty="0">
                <a:effectLst/>
                <a:latin typeface="Tahoma" panose="020B0604030504040204" pitchFamily="34" charset="0"/>
                <a:ea typeface="Times New Roman" panose="02020603050405020304" pitchFamily="18" charset="0"/>
              </a:rPr>
              <a:t> y </a:t>
            </a:r>
            <a:r>
              <a:rPr lang="en-US" sz="2400" b="1" dirty="0" err="1">
                <a:effectLst/>
                <a:latin typeface="Tahoma" panose="020B0604030504040204" pitchFamily="34" charset="0"/>
                <a:ea typeface="Times New Roman" panose="02020603050405020304" pitchFamily="18" charset="0"/>
              </a:rPr>
              <a:t>tế</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đối</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với</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đồng</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nghiệp</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3006878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6" name="Google Shape;176;p3"/>
          <p:cNvSpPr/>
          <p:nvPr/>
        </p:nvSpPr>
        <p:spPr>
          <a:xfrm>
            <a:off x="287337" y="1031875"/>
            <a:ext cx="7421562" cy="44450"/>
          </a:xfrm>
          <a:custGeom>
            <a:avLst/>
            <a:gdLst/>
            <a:ahLst/>
            <a:cxnLst/>
            <a:rect l="l" t="t" r="r" b="b"/>
            <a:pathLst>
              <a:path w="7420609" h="44450" extrusionOk="0">
                <a:moveTo>
                  <a:pt x="7420356" y="0"/>
                </a:moveTo>
                <a:lnTo>
                  <a:pt x="0" y="0"/>
                </a:lnTo>
                <a:lnTo>
                  <a:pt x="0" y="44196"/>
                </a:lnTo>
                <a:lnTo>
                  <a:pt x="7420356" y="44196"/>
                </a:lnTo>
                <a:lnTo>
                  <a:pt x="74203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6" name="Google Shape;168;p2">
            <a:extLst>
              <a:ext uri="{FF2B5EF4-FFF2-40B4-BE49-F238E27FC236}">
                <a16:creationId xmlns:a16="http://schemas.microsoft.com/office/drawing/2014/main" id="{2D1F5C1E-7C02-4BEB-AFE7-1F80DE363DE4}"/>
              </a:ext>
            </a:extLst>
          </p:cNvPr>
          <p:cNvSpPr txBox="1">
            <a:spLocks/>
          </p:cNvSpPr>
          <p:nvPr/>
        </p:nvSpPr>
        <p:spPr>
          <a:xfrm>
            <a:off x="457200" y="274638"/>
            <a:ext cx="8229600" cy="1011222"/>
          </a:xfrm>
          <a:prstGeom prst="rect">
            <a:avLst/>
          </a:prstGeom>
          <a:solidFill>
            <a:srgbClr val="F3A074"/>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100"/>
              <a:buFont typeface="Times New Roman"/>
              <a:buNone/>
              <a:defRPr sz="4100" b="1"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lgn="ctr"/>
            <a:r>
              <a:rPr lang="en-US" sz="3600" dirty="0">
                <a:solidFill>
                  <a:srgbClr val="0070C0"/>
                </a:solidFill>
              </a:rPr>
              <a:t>NỘI DUNG</a:t>
            </a:r>
            <a:r>
              <a:rPr lang="vi-VN" sz="3600" dirty="0">
                <a:solidFill>
                  <a:srgbClr val="0070C0"/>
                </a:solidFill>
              </a:rPr>
              <a:t> CỦA </a:t>
            </a:r>
            <a:r>
              <a:rPr lang="en-US" sz="3600" dirty="0">
                <a:solidFill>
                  <a:srgbClr val="0070C0"/>
                </a:solidFill>
              </a:rPr>
              <a:t>QUY TẮC </a:t>
            </a:r>
            <a:r>
              <a:rPr lang="vi-VN" sz="3600" dirty="0">
                <a:solidFill>
                  <a:srgbClr val="0070C0"/>
                </a:solidFill>
              </a:rPr>
              <a:t>ỨNG XỬ</a:t>
            </a:r>
            <a:endParaRPr lang="en-US" sz="3600" dirty="0">
              <a:solidFill>
                <a:srgbClr val="0070C0"/>
              </a:solidFill>
            </a:endParaRPr>
          </a:p>
        </p:txBody>
      </p:sp>
      <p:sp>
        <p:nvSpPr>
          <p:cNvPr id="3" name="Text Placeholder 2">
            <a:extLst>
              <a:ext uri="{FF2B5EF4-FFF2-40B4-BE49-F238E27FC236}">
                <a16:creationId xmlns:a16="http://schemas.microsoft.com/office/drawing/2014/main" id="{C4FBD2EC-F367-4554-858A-E817B6EF5CB5}"/>
              </a:ext>
            </a:extLst>
          </p:cNvPr>
          <p:cNvSpPr>
            <a:spLocks noGrp="1"/>
          </p:cNvSpPr>
          <p:nvPr>
            <p:ph type="body" idx="1"/>
          </p:nvPr>
        </p:nvSpPr>
        <p:spPr>
          <a:xfrm>
            <a:off x="523875" y="2271712"/>
            <a:ext cx="8229600" cy="3892548"/>
          </a:xfrm>
        </p:spPr>
        <p:txBody>
          <a:bodyPr/>
          <a:lstStyle/>
          <a:p>
            <a:pPr>
              <a:spcAft>
                <a:spcPts val="600"/>
              </a:spcAft>
            </a:pPr>
            <a:r>
              <a:rPr lang="en-US" sz="2000" b="1" u="sng" dirty="0">
                <a:effectLst/>
                <a:latin typeface="Tahoma" panose="020B0604030504040204" pitchFamily="34" charset="0"/>
                <a:ea typeface="Times New Roman" panose="02020603050405020304" pitchFamily="18" charset="0"/>
              </a:rPr>
              <a:t>1. </a:t>
            </a:r>
            <a:r>
              <a:rPr lang="en-US" sz="2000" b="1" u="sng" dirty="0" err="1">
                <a:effectLst/>
                <a:latin typeface="Tahoma" panose="020B0604030504040204" pitchFamily="34" charset="0"/>
                <a:ea typeface="Times New Roman" panose="02020603050405020304" pitchFamily="18" charset="0"/>
              </a:rPr>
              <a:t>Những</a:t>
            </a:r>
            <a:r>
              <a:rPr lang="en-US" sz="2000" b="1" u="sng" dirty="0">
                <a:effectLst/>
                <a:latin typeface="Tahoma" panose="020B0604030504040204" pitchFamily="34" charset="0"/>
                <a:ea typeface="Times New Roman" panose="02020603050405020304" pitchFamily="18" charset="0"/>
              </a:rPr>
              <a:t> </a:t>
            </a:r>
            <a:r>
              <a:rPr lang="en-US" sz="2000" b="1" u="sng" dirty="0" err="1">
                <a:effectLst/>
                <a:latin typeface="Tahoma" panose="020B0604030504040204" pitchFamily="34" charset="0"/>
                <a:ea typeface="Times New Roman" panose="02020603050405020304" pitchFamily="18" charset="0"/>
              </a:rPr>
              <a:t>việc</a:t>
            </a:r>
            <a:r>
              <a:rPr lang="en-US" sz="2000" b="1" u="sng" dirty="0">
                <a:effectLst/>
                <a:latin typeface="Tahoma" panose="020B0604030504040204" pitchFamily="34" charset="0"/>
                <a:ea typeface="Times New Roman" panose="02020603050405020304" pitchFamily="18" charset="0"/>
              </a:rPr>
              <a:t> </a:t>
            </a:r>
            <a:r>
              <a:rPr lang="en-US" sz="2000" b="1" u="sng" dirty="0" err="1">
                <a:effectLst/>
                <a:latin typeface="Tahoma" panose="020B0604030504040204" pitchFamily="34" charset="0"/>
                <a:ea typeface="Times New Roman" panose="02020603050405020304" pitchFamily="18" charset="0"/>
              </a:rPr>
              <a:t>phải</a:t>
            </a:r>
            <a:r>
              <a:rPr lang="en-US" sz="2000" b="1" u="sng" dirty="0">
                <a:effectLst/>
                <a:latin typeface="Tahoma" panose="020B0604030504040204" pitchFamily="34" charset="0"/>
                <a:ea typeface="Times New Roman" panose="02020603050405020304" pitchFamily="18" charset="0"/>
              </a:rPr>
              <a:t> </a:t>
            </a:r>
            <a:r>
              <a:rPr lang="en-US" sz="2000" b="1" u="sng" dirty="0" err="1">
                <a:effectLst/>
                <a:latin typeface="Tahoma" panose="020B0604030504040204" pitchFamily="34" charset="0"/>
                <a:ea typeface="Times New Roman" panose="02020603050405020304" pitchFamily="18" charset="0"/>
              </a:rPr>
              <a:t>làm</a:t>
            </a:r>
            <a:r>
              <a:rPr lang="en-US" sz="2000" b="1" u="sng" dirty="0">
                <a:effectLst/>
                <a:latin typeface="Tahoma" panose="020B0604030504040204" pitchFamily="34"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a:spcAft>
                <a:spcPts val="600"/>
              </a:spcAft>
            </a:pPr>
            <a:r>
              <a:rPr lang="en-US" sz="2000" dirty="0">
                <a:effectLst/>
                <a:latin typeface="Tahoma" panose="020B0604030504040204" pitchFamily="34" charset="0"/>
                <a:ea typeface="Times New Roman" panose="02020603050405020304" pitchFamily="18" charset="0"/>
              </a:rPr>
              <a:t>a) </a:t>
            </a:r>
            <a:r>
              <a:rPr lang="en-US" sz="2000" dirty="0" err="1">
                <a:effectLst/>
                <a:latin typeface="Tahoma" panose="020B0604030504040204" pitchFamily="34" charset="0"/>
                <a:ea typeface="Times New Roman" panose="02020603050405020304" pitchFamily="18" charset="0"/>
              </a:rPr>
              <a:t>Lịch</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sự</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hòa</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nhã</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văn</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minh</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khi</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giao</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dịch</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trực</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tiếp</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hoặc</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gián</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tiếp</a:t>
            </a:r>
            <a:r>
              <a:rPr lang="en-US" sz="2000" dirty="0">
                <a:effectLst/>
                <a:latin typeface="Tahoma" panose="020B0604030504040204" pitchFamily="34" charset="0"/>
                <a:ea typeface="Times New Roman" panose="02020603050405020304" pitchFamily="18" charset="0"/>
              </a:rPr>
              <a:t> qua </a:t>
            </a:r>
            <a:r>
              <a:rPr lang="en-US" sz="2000" dirty="0" err="1">
                <a:effectLst/>
                <a:latin typeface="Tahoma" panose="020B0604030504040204" pitchFamily="34" charset="0"/>
                <a:ea typeface="Times New Roman" panose="02020603050405020304" pitchFamily="18" charset="0"/>
              </a:rPr>
              <a:t>các</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phương</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tiện</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thông</a:t>
            </a:r>
            <a:r>
              <a:rPr lang="en-US" sz="2000" dirty="0">
                <a:effectLst/>
                <a:latin typeface="Tahoma" panose="020B0604030504040204" pitchFamily="34" charset="0"/>
                <a:ea typeface="Times New Roman" panose="02020603050405020304" pitchFamily="18" charset="0"/>
              </a:rPr>
              <a:t> tin; </a:t>
            </a:r>
            <a:endParaRPr lang="en-US" sz="2000" dirty="0">
              <a:effectLst/>
              <a:latin typeface="Times New Roman" panose="02020603050405020304" pitchFamily="18" charset="0"/>
              <a:ea typeface="Times New Roman" panose="02020603050405020304" pitchFamily="18" charset="0"/>
            </a:endParaRPr>
          </a:p>
          <a:p>
            <a:pPr>
              <a:spcAft>
                <a:spcPts val="600"/>
              </a:spcAft>
            </a:pPr>
            <a:r>
              <a:rPr lang="en-US" sz="2000" dirty="0">
                <a:effectLst/>
                <a:latin typeface="Tahoma" panose="020B0604030504040204" pitchFamily="34" charset="0"/>
                <a:ea typeface="Times New Roman" panose="02020603050405020304" pitchFamily="18" charset="0"/>
              </a:rPr>
              <a:t>b) </a:t>
            </a:r>
            <a:r>
              <a:rPr lang="en-US" sz="2000" dirty="0" err="1">
                <a:effectLst/>
                <a:latin typeface="Tahoma" panose="020B0604030504040204" pitchFamily="34" charset="0"/>
                <a:ea typeface="Times New Roman" panose="02020603050405020304" pitchFamily="18" charset="0"/>
              </a:rPr>
              <a:t>Bảo</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đảm</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thông</a:t>
            </a:r>
            <a:r>
              <a:rPr lang="en-US" sz="2000" dirty="0">
                <a:effectLst/>
                <a:latin typeface="Tahoma" panose="020B0604030504040204" pitchFamily="34" charset="0"/>
                <a:ea typeface="Times New Roman" panose="02020603050405020304" pitchFamily="18" charset="0"/>
              </a:rPr>
              <a:t> tin </a:t>
            </a:r>
            <a:r>
              <a:rPr lang="en-US" sz="2000" dirty="0" err="1">
                <a:effectLst/>
                <a:latin typeface="Tahoma" panose="020B0604030504040204" pitchFamily="34" charset="0"/>
                <a:ea typeface="Times New Roman" panose="02020603050405020304" pitchFamily="18" charset="0"/>
              </a:rPr>
              <a:t>trao</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đổi</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đúng</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với</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nội</a:t>
            </a:r>
            <a:r>
              <a:rPr lang="en-US" sz="2000" dirty="0">
                <a:effectLst/>
                <a:latin typeface="Tahoma" panose="020B0604030504040204" pitchFamily="34" charset="0"/>
                <a:ea typeface="Times New Roman" panose="02020603050405020304" pitchFamily="18" charset="0"/>
              </a:rPr>
              <a:t> dung </a:t>
            </a:r>
            <a:r>
              <a:rPr lang="en-US" sz="2000" dirty="0" err="1">
                <a:effectLst/>
                <a:latin typeface="Tahoma" panose="020B0604030504040204" pitchFamily="34" charset="0"/>
                <a:ea typeface="Times New Roman" panose="02020603050405020304" pitchFamily="18" charset="0"/>
              </a:rPr>
              <a:t>công</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việc</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mà</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cơ</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quan</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tổ</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chức</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công</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dân</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cần</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hướng</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dẫn</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trả</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lời</a:t>
            </a:r>
            <a:r>
              <a:rPr lang="en-US" sz="2000" dirty="0">
                <a:effectLst/>
                <a:latin typeface="Tahoma" panose="020B0604030504040204" pitchFamily="34"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a:spcAft>
                <a:spcPts val="600"/>
              </a:spcAft>
            </a:pPr>
            <a:r>
              <a:rPr lang="en-US" sz="2000" dirty="0">
                <a:effectLst/>
                <a:latin typeface="Tahoma" panose="020B0604030504040204" pitchFamily="34" charset="0"/>
                <a:ea typeface="Times New Roman" panose="02020603050405020304" pitchFamily="18" charset="0"/>
              </a:rPr>
              <a:t>c) </a:t>
            </a:r>
            <a:r>
              <a:rPr lang="en-US" sz="2000" dirty="0" err="1">
                <a:effectLst/>
                <a:latin typeface="Tahoma" panose="020B0604030504040204" pitchFamily="34" charset="0"/>
                <a:ea typeface="Times New Roman" panose="02020603050405020304" pitchFamily="18" charset="0"/>
              </a:rPr>
              <a:t>Tuyên</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truyền</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hướng</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dẫn</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người</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dân</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chấp</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hành</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nghiêm</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nội</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quy</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đơn</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vị</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quy</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trình</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quy</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định</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về</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chuyên</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môn</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nghiệp</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vụ</a:t>
            </a:r>
            <a:r>
              <a:rPr lang="en-US" sz="2000" dirty="0">
                <a:effectLst/>
                <a:latin typeface="Tahoma" panose="020B0604030504040204" pitchFamily="34"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a:spcAft>
                <a:spcPts val="600"/>
              </a:spcAft>
            </a:pPr>
            <a:r>
              <a:rPr lang="en-US" sz="2000" dirty="0">
                <a:effectLst/>
                <a:latin typeface="Tahoma" panose="020B0604030504040204" pitchFamily="34" charset="0"/>
                <a:ea typeface="Times New Roman" panose="02020603050405020304" pitchFamily="18" charset="0"/>
              </a:rPr>
              <a:t>d) </a:t>
            </a:r>
            <a:r>
              <a:rPr lang="en-US" sz="2000" dirty="0" err="1">
                <a:effectLst/>
                <a:latin typeface="Tahoma" panose="020B0604030504040204" pitchFamily="34" charset="0"/>
                <a:ea typeface="Times New Roman" panose="02020603050405020304" pitchFamily="18" charset="0"/>
              </a:rPr>
              <a:t>Giữ</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gìn</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bí</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mật</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thông</a:t>
            </a:r>
            <a:r>
              <a:rPr lang="en-US" sz="2000" dirty="0">
                <a:effectLst/>
                <a:latin typeface="Tahoma" panose="020B0604030504040204" pitchFamily="34" charset="0"/>
                <a:ea typeface="Times New Roman" panose="02020603050405020304" pitchFamily="18" charset="0"/>
              </a:rPr>
              <a:t> tin </a:t>
            </a:r>
            <a:r>
              <a:rPr lang="en-US" sz="2000" dirty="0" err="1">
                <a:effectLst/>
                <a:latin typeface="Tahoma" panose="020B0604030504040204" pitchFamily="34" charset="0"/>
                <a:ea typeface="Times New Roman" panose="02020603050405020304" pitchFamily="18" charset="0"/>
              </a:rPr>
              <a:t>liên</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quan</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đến</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bí</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mật</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nhà</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nước</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bí</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mật</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cơ</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quan</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bí</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mật</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cá</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nhân</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theo</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quy</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định</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của</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pháp</a:t>
            </a:r>
            <a:r>
              <a:rPr lang="en-US" sz="2000" dirty="0">
                <a:effectLst/>
                <a:latin typeface="Tahoma" panose="020B0604030504040204" pitchFamily="34" charset="0"/>
                <a:ea typeface="Times New Roman" panose="02020603050405020304" pitchFamily="18" charset="0"/>
              </a:rPr>
              <a:t> </a:t>
            </a:r>
            <a:r>
              <a:rPr lang="en-US" sz="2000" dirty="0" err="1">
                <a:effectLst/>
                <a:latin typeface="Tahoma" panose="020B0604030504040204" pitchFamily="34" charset="0"/>
                <a:ea typeface="Times New Roman" panose="02020603050405020304" pitchFamily="18" charset="0"/>
              </a:rPr>
              <a:t>luật</a:t>
            </a:r>
            <a:r>
              <a:rPr lang="en-US" sz="2000" dirty="0">
                <a:effectLst/>
                <a:latin typeface="Tahoma" panose="020B060403050404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p:sp>
        <p:nvSpPr>
          <p:cNvPr id="2" name="Title 1">
            <a:extLst>
              <a:ext uri="{FF2B5EF4-FFF2-40B4-BE49-F238E27FC236}">
                <a16:creationId xmlns:a16="http://schemas.microsoft.com/office/drawing/2014/main" id="{BC25CB8D-4E81-4FA8-B92B-F52D3A94138C}"/>
              </a:ext>
            </a:extLst>
          </p:cNvPr>
          <p:cNvSpPr>
            <a:spLocks noGrp="1"/>
          </p:cNvSpPr>
          <p:nvPr>
            <p:ph type="title"/>
          </p:nvPr>
        </p:nvSpPr>
        <p:spPr>
          <a:xfrm>
            <a:off x="523875" y="1395411"/>
            <a:ext cx="8229600" cy="876301"/>
          </a:xfrm>
        </p:spPr>
        <p:txBody>
          <a:bodyPr>
            <a:noAutofit/>
          </a:bodyPr>
          <a:lstStyle/>
          <a:p>
            <a:pPr>
              <a:spcAft>
                <a:spcPts val="600"/>
              </a:spcAft>
            </a:pPr>
            <a:r>
              <a:rPr lang="en-US" sz="2400" b="1" dirty="0" err="1">
                <a:effectLst/>
                <a:latin typeface="Tahoma" panose="020B0604030504040204" pitchFamily="34" charset="0"/>
                <a:ea typeface="Times New Roman" panose="02020603050405020304" pitchFamily="18" charset="0"/>
              </a:rPr>
              <a:t>Điều</a:t>
            </a:r>
            <a:r>
              <a:rPr lang="en-US" sz="2400" b="1" dirty="0">
                <a:effectLst/>
                <a:latin typeface="Tahoma" panose="020B0604030504040204" pitchFamily="34" charset="0"/>
                <a:ea typeface="Times New Roman" panose="02020603050405020304" pitchFamily="18" charset="0"/>
              </a:rPr>
              <a:t> 5. </a:t>
            </a:r>
            <a:r>
              <a:rPr lang="en-US" sz="2400" b="1" dirty="0" err="1">
                <a:effectLst/>
                <a:latin typeface="Tahoma" panose="020B0604030504040204" pitchFamily="34" charset="0"/>
                <a:ea typeface="Times New Roman" panose="02020603050405020304" pitchFamily="18" charset="0"/>
              </a:rPr>
              <a:t>Ứng</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xử</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của</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công</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chức</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viên</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chức</a:t>
            </a:r>
            <a:r>
              <a:rPr lang="en-US" sz="2400" b="1" dirty="0">
                <a:effectLst/>
                <a:latin typeface="Tahoma" panose="020B0604030504040204" pitchFamily="34" charset="0"/>
                <a:ea typeface="Times New Roman" panose="02020603050405020304" pitchFamily="18" charset="0"/>
              </a:rPr>
              <a:t> y </a:t>
            </a:r>
            <a:r>
              <a:rPr lang="en-US" sz="2400" b="1" dirty="0" err="1">
                <a:effectLst/>
                <a:latin typeface="Tahoma" panose="020B0604030504040204" pitchFamily="34" charset="0"/>
                <a:ea typeface="Times New Roman" panose="02020603050405020304" pitchFamily="18" charset="0"/>
              </a:rPr>
              <a:t>tế</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đối</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với</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cơ</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quan</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tổ</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chức</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cá</a:t>
            </a:r>
            <a:r>
              <a:rPr lang="en-US" sz="2400" b="1" dirty="0">
                <a:effectLst/>
                <a:latin typeface="Tahoma" panose="020B0604030504040204" pitchFamily="34" charset="0"/>
                <a:ea typeface="Times New Roman" panose="02020603050405020304" pitchFamily="18" charset="0"/>
              </a:rPr>
              <a:t> </a:t>
            </a:r>
            <a:r>
              <a:rPr lang="en-US" sz="2400" b="1" dirty="0" err="1">
                <a:effectLst/>
                <a:latin typeface="Tahoma" panose="020B0604030504040204" pitchFamily="34" charset="0"/>
                <a:ea typeface="Times New Roman" panose="02020603050405020304" pitchFamily="18" charset="0"/>
              </a:rPr>
              <a:t>nhân</a:t>
            </a:r>
            <a:r>
              <a:rPr lang="en-US" sz="2400" b="1" dirty="0">
                <a:effectLst/>
                <a:latin typeface="Tahoma" panose="020B060403050404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4376715"/>
      </p:ext>
    </p:extLst>
  </p:cSld>
  <p:clrMapOvr>
    <a:masterClrMapping/>
  </p:clrMapOvr>
  <p:transition spd="slow">
    <p:wipe/>
  </p:transition>
</p:sld>
</file>

<file path=ppt/theme/theme1.xml><?xml version="1.0" encoding="utf-8"?>
<a:theme xmlns:a="http://schemas.openxmlformats.org/drawingml/2006/main" name="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TotalTime>
  <Words>4188</Words>
  <Application>Microsoft Office PowerPoint</Application>
  <PresentationFormat>Trình chiếu Trên màn hình (4:3)</PresentationFormat>
  <Paragraphs>190</Paragraphs>
  <Slides>43</Slides>
  <Notes>43</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43</vt:i4>
      </vt:variant>
    </vt:vector>
  </HeadingPairs>
  <TitlesOfParts>
    <vt:vector size="49" baseType="lpstr">
      <vt:lpstr>Tahoma</vt:lpstr>
      <vt:lpstr>Arial</vt:lpstr>
      <vt:lpstr>Noto Sans Symbols</vt:lpstr>
      <vt:lpstr>Times New Roman</vt:lpstr>
      <vt:lpstr>Calibri</vt:lpstr>
      <vt:lpstr>Concourse</vt:lpstr>
      <vt:lpstr>TẬP HUẤN QUY TẮC ỨNG XỬ  CỦA CÔNG CHỨC, VIÊN CHỨC, NGƯỜI LAO ĐỘNG LÀM VIỆC TẠI CÁC CƠ SỞ Y TẾ</vt:lpstr>
      <vt:lpstr>NỘI DUNG</vt:lpstr>
      <vt:lpstr>VĂN BẢN QUY PHẠM PHÁP LUẬT</vt:lpstr>
      <vt:lpstr>Điều 3. Ứng xử của công chức, viên chức y tế khi thi hành công vụ, nhiệm vụ được giao</vt:lpstr>
      <vt:lpstr>Điều 3. Ứng xử của công chức, viên chức y tế khi thi hành công vụ, nhiệm vụ được giao</vt:lpstr>
      <vt:lpstr>Điều 3. Ứng xử của công chức, viên chức y tế khi thi hành công vụ, nhiệm vụ được giao</vt:lpstr>
      <vt:lpstr>Điều 4. Ứng xử của công chức, viên chức y tế đối với đồng nghiệp</vt:lpstr>
      <vt:lpstr>Điều 4. Ứng xử của công chức, viên chức y tế đối với đồng nghiệp</vt:lpstr>
      <vt:lpstr>Điều 5. Ứng xử của công chức, viên chức y tế đối với cơ quan, tổ chức, cá nhân </vt:lpstr>
      <vt:lpstr>Điều 5. Ứng xử của công chức, viên chức y tế đối với cơ quan, tổ chức, cá nhân </vt:lpstr>
      <vt:lpstr>Điều 6. Ứng xử của công chức, viên chức y tế trong các cơ sở khám bệnh, chữa bệnh</vt:lpstr>
      <vt:lpstr>Điều 6. Ứng xử của công chức, viên chức y tế trong các cơ sở khám bệnh, chữa bệnh</vt:lpstr>
      <vt:lpstr>Điều 6. Ứng xử của công chức, viên chức y tế trong các cơ sở khám bệnh, chữa bệnh</vt:lpstr>
      <vt:lpstr>Điều 6. Ứng xử của công chức, viên chức y tế trong các cơ sở khám bệnh, chữa bệnh</vt:lpstr>
      <vt:lpstr>Điều 6. Ứng xử của công chức, viên chức y tế trong các cơ sở khám bệnh, chữa bệnh</vt:lpstr>
      <vt:lpstr>Điều 6. Ứng xử của công chức, viên chức y tế trong các cơ sở khám bệnh, chữa bệnh</vt:lpstr>
      <vt:lpstr>Điều 7. Ứng xử của lãnh đạo, quản lý cơ sở y tế</vt:lpstr>
      <vt:lpstr>Điều 7. Ứng xử của lãnh đạo, quản lý cơ sở y tế</vt:lpstr>
      <vt:lpstr>Điều 7. Ứng xử của lãnh đạo, quản lý cơ sở y tế</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MỘT SỐ KỸ NĂNG VỀ GIAO TIẾP, ỨNG XỬ</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TẬP HUẤN KỸ  NĂNG GIAO TIẾP, ỨNG  XỬ  CHO CÁN BỘ  Y TẾ</dc:title>
  <dc:creator>Quang_Duy</dc:creator>
  <cp:lastModifiedBy>WINDOWS</cp:lastModifiedBy>
  <cp:revision>7</cp:revision>
  <cp:lastPrinted>2025-01-16T00:51:02Z</cp:lastPrinted>
  <dcterms:created xsi:type="dcterms:W3CDTF">2023-03-16T02:44:31Z</dcterms:created>
  <dcterms:modified xsi:type="dcterms:W3CDTF">2025-01-16T01:24:09Z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2021-11-18T00:00:00Z</vt:filetime>
  </property>
  <property fmtid="{D5CDD505-2E9C-101B-9397-08002B2CF9AE}" pid="3" name="Creator">
    <vt:lpwstr>Microsoft® PowerPoint® 2016</vt:lpwstr>
  </property>
  <property fmtid="{D5CDD505-2E9C-101B-9397-08002B2CF9AE}" pid="4" name="LastSaved">
    <vt:filetime>2023-03-16T00:00:00Z</vt:filetime>
  </property>
</Properties>
</file>