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7" r:id="rId2"/>
    <p:sldId id="289" r:id="rId3"/>
    <p:sldId id="291" r:id="rId4"/>
    <p:sldId id="258" r:id="rId5"/>
    <p:sldId id="259" r:id="rId6"/>
    <p:sldId id="260" r:id="rId7"/>
    <p:sldId id="261" r:id="rId8"/>
    <p:sldId id="293" r:id="rId9"/>
    <p:sldId id="295" r:id="rId10"/>
    <p:sldId id="297" r:id="rId11"/>
    <p:sldId id="299" r:id="rId12"/>
    <p:sldId id="301" r:id="rId13"/>
    <p:sldId id="303" r:id="rId14"/>
    <p:sldId id="309" r:id="rId15"/>
    <p:sldId id="305" r:id="rId16"/>
    <p:sldId id="284" r:id="rId17"/>
    <p:sldId id="266" r:id="rId18"/>
    <p:sldId id="313" r:id="rId19"/>
    <p:sldId id="315" r:id="rId20"/>
    <p:sldId id="317" r:id="rId21"/>
    <p:sldId id="268" r:id="rId22"/>
    <p:sldId id="269" r:id="rId23"/>
    <p:sldId id="318" r:id="rId24"/>
    <p:sldId id="272" r:id="rId25"/>
    <p:sldId id="273" r:id="rId26"/>
    <p:sldId id="275" r:id="rId27"/>
    <p:sldId id="319" r:id="rId28"/>
    <p:sldId id="320" r:id="rId29"/>
    <p:sldId id="276" r:id="rId30"/>
    <p:sldId id="277" r:id="rId31"/>
    <p:sldId id="278" r:id="rId32"/>
    <p:sldId id="280" r:id="rId33"/>
    <p:sldId id="281" r:id="rId34"/>
    <p:sldId id="279" r:id="rId35"/>
    <p:sldId id="322" r:id="rId36"/>
    <p:sldId id="3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1A9A1-28DB-4EAA-93A9-B1569A2DE96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1258CA-21E5-4126-84A8-61E4A52F9D64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 SỰ CẦN THIẾT CỦA HIẾN MÁU NHÂN ĐẠO</a:t>
          </a:r>
        </a:p>
      </dgm:t>
    </dgm:pt>
    <dgm:pt modelId="{85E7960D-EC27-490F-B2FE-E1673E57CEE8}" type="parTrans" cxnId="{5792C034-C11B-4F24-8AF6-5C77D52C84D8}">
      <dgm:prSet/>
      <dgm:spPr/>
      <dgm:t>
        <a:bodyPr/>
        <a:lstStyle/>
        <a:p>
          <a:endParaRPr lang="en-US"/>
        </a:p>
      </dgm:t>
    </dgm:pt>
    <dgm:pt modelId="{C7CBDAFA-849C-4EED-AF67-0FC464467FCA}" type="sibTrans" cxnId="{5792C034-C11B-4F24-8AF6-5C77D52C84D8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032981A2-0235-40ED-AC8B-74859FC9A0B5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 LỢI ÍCH CỦA VIỆC HIẾN MÁU.</a:t>
          </a:r>
        </a:p>
      </dgm:t>
    </dgm:pt>
    <dgm:pt modelId="{00227EAE-0CA5-4E0C-AEE6-C4CEDEB573C0}" type="parTrans" cxnId="{9C444714-7BA3-44FF-BE78-57AB0277E83E}">
      <dgm:prSet/>
      <dgm:spPr/>
      <dgm:t>
        <a:bodyPr/>
        <a:lstStyle/>
        <a:p>
          <a:endParaRPr lang="en-US"/>
        </a:p>
      </dgm:t>
    </dgm:pt>
    <dgm:pt modelId="{06BF98C3-61F3-46B5-AEF6-AD35146108E5}" type="sibTrans" cxnId="{9C444714-7BA3-44FF-BE78-57AB0277E83E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E20568C2-4D48-4C1C-B59E-E5CB64D0D80E}">
      <dgm:prSet phldrT="[Text]" custT="1"/>
      <dgm:spPr>
        <a:solidFill>
          <a:srgbClr val="FF3399"/>
        </a:solidFill>
      </dgm:spPr>
      <dgm:t>
        <a:bodyPr/>
        <a:lstStyle/>
        <a:p>
          <a:pPr algn="just"/>
          <a:r>
            <a: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3. MỘT SỐ BỆNH LÝ VỀ MÁU.</a:t>
          </a:r>
        </a:p>
      </dgm:t>
    </dgm:pt>
    <dgm:pt modelId="{624BF4AF-323D-4F8D-86B0-DFCCF9456DEF}" type="parTrans" cxnId="{2384B50A-1A54-49F1-AB18-235F2C407988}">
      <dgm:prSet/>
      <dgm:spPr/>
      <dgm:t>
        <a:bodyPr/>
        <a:lstStyle/>
        <a:p>
          <a:endParaRPr lang="en-US"/>
        </a:p>
      </dgm:t>
    </dgm:pt>
    <dgm:pt modelId="{932A0171-E91F-417D-9072-0F0F2BB1BEA1}" type="sibTrans" cxnId="{2384B50A-1A54-49F1-AB18-235F2C407988}">
      <dgm:prSet/>
      <dgm:spPr/>
      <dgm:t>
        <a:bodyPr/>
        <a:lstStyle/>
        <a:p>
          <a:endParaRPr lang="en-US"/>
        </a:p>
      </dgm:t>
    </dgm:pt>
    <dgm:pt modelId="{70A073E6-6725-4474-9E4B-10057C238CBB}" type="pres">
      <dgm:prSet presAssocID="{CAA1A9A1-28DB-4EAA-93A9-B1569A2DE964}" presName="outerComposite" presStyleCnt="0">
        <dgm:presLayoutVars>
          <dgm:chMax val="5"/>
          <dgm:dir/>
          <dgm:resizeHandles val="exact"/>
        </dgm:presLayoutVars>
      </dgm:prSet>
      <dgm:spPr/>
    </dgm:pt>
    <dgm:pt modelId="{27B6283F-619C-478C-AFBD-B48B27759128}" type="pres">
      <dgm:prSet presAssocID="{CAA1A9A1-28DB-4EAA-93A9-B1569A2DE964}" presName="dummyMaxCanvas" presStyleCnt="0">
        <dgm:presLayoutVars/>
      </dgm:prSet>
      <dgm:spPr/>
    </dgm:pt>
    <dgm:pt modelId="{806CC157-6103-42A4-B7ED-6D17FDA937C8}" type="pres">
      <dgm:prSet presAssocID="{CAA1A9A1-28DB-4EAA-93A9-B1569A2DE964}" presName="ThreeNodes_1" presStyleLbl="node1" presStyleIdx="0" presStyleCnt="3" custScaleX="100535" custScaleY="75060" custLinFactNeighborX="5115" custLinFactNeighborY="-841">
        <dgm:presLayoutVars>
          <dgm:bulletEnabled val="1"/>
        </dgm:presLayoutVars>
      </dgm:prSet>
      <dgm:spPr/>
    </dgm:pt>
    <dgm:pt modelId="{3F46366C-8267-48EB-AD71-BD2AF8D66CBC}" type="pres">
      <dgm:prSet presAssocID="{CAA1A9A1-28DB-4EAA-93A9-B1569A2DE964}" presName="ThreeNodes_2" presStyleLbl="node1" presStyleIdx="1" presStyleCnt="3" custLinFactNeighborX="2719" custLinFactNeighborY="-12007">
        <dgm:presLayoutVars>
          <dgm:bulletEnabled val="1"/>
        </dgm:presLayoutVars>
      </dgm:prSet>
      <dgm:spPr/>
    </dgm:pt>
    <dgm:pt modelId="{E88A1DA7-444B-4589-A84E-7087A1A24669}" type="pres">
      <dgm:prSet presAssocID="{CAA1A9A1-28DB-4EAA-93A9-B1569A2DE964}" presName="ThreeNodes_3" presStyleLbl="node1" presStyleIdx="2" presStyleCnt="3" custLinFactNeighborX="-3708" custLinFactNeighborY="-756">
        <dgm:presLayoutVars>
          <dgm:bulletEnabled val="1"/>
        </dgm:presLayoutVars>
      </dgm:prSet>
      <dgm:spPr/>
    </dgm:pt>
    <dgm:pt modelId="{A6AB285B-12C1-4696-B4C4-EF5AAD8A75A9}" type="pres">
      <dgm:prSet presAssocID="{CAA1A9A1-28DB-4EAA-93A9-B1569A2DE964}" presName="ThreeConn_1-2" presStyleLbl="fgAccFollowNode1" presStyleIdx="0" presStyleCnt="2" custLinFactNeighborX="83152" custLinFactNeighborY="-18268">
        <dgm:presLayoutVars>
          <dgm:bulletEnabled val="1"/>
        </dgm:presLayoutVars>
      </dgm:prSet>
      <dgm:spPr/>
    </dgm:pt>
    <dgm:pt modelId="{88E07A6A-53A3-4DB4-AE2A-ACC9FBB6D17D}" type="pres">
      <dgm:prSet presAssocID="{CAA1A9A1-28DB-4EAA-93A9-B1569A2DE964}" presName="ThreeConn_2-3" presStyleLbl="fgAccFollowNode1" presStyleIdx="1" presStyleCnt="2">
        <dgm:presLayoutVars>
          <dgm:bulletEnabled val="1"/>
        </dgm:presLayoutVars>
      </dgm:prSet>
      <dgm:spPr/>
    </dgm:pt>
    <dgm:pt modelId="{C81D4B84-1C8F-4AC2-B682-F537CD087D01}" type="pres">
      <dgm:prSet presAssocID="{CAA1A9A1-28DB-4EAA-93A9-B1569A2DE964}" presName="ThreeNodes_1_text" presStyleLbl="node1" presStyleIdx="2" presStyleCnt="3">
        <dgm:presLayoutVars>
          <dgm:bulletEnabled val="1"/>
        </dgm:presLayoutVars>
      </dgm:prSet>
      <dgm:spPr/>
    </dgm:pt>
    <dgm:pt modelId="{798E6DA1-B904-4D16-AB5E-7BB4DD50470F}" type="pres">
      <dgm:prSet presAssocID="{CAA1A9A1-28DB-4EAA-93A9-B1569A2DE964}" presName="ThreeNodes_2_text" presStyleLbl="node1" presStyleIdx="2" presStyleCnt="3">
        <dgm:presLayoutVars>
          <dgm:bulletEnabled val="1"/>
        </dgm:presLayoutVars>
      </dgm:prSet>
      <dgm:spPr/>
    </dgm:pt>
    <dgm:pt modelId="{79B673F7-0177-4F12-A3FE-4C27B335D4B3}" type="pres">
      <dgm:prSet presAssocID="{CAA1A9A1-28DB-4EAA-93A9-B1569A2DE96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384B50A-1A54-49F1-AB18-235F2C407988}" srcId="{CAA1A9A1-28DB-4EAA-93A9-B1569A2DE964}" destId="{E20568C2-4D48-4C1C-B59E-E5CB64D0D80E}" srcOrd="2" destOrd="0" parTransId="{624BF4AF-323D-4F8D-86B0-DFCCF9456DEF}" sibTransId="{932A0171-E91F-417D-9072-0F0F2BB1BEA1}"/>
    <dgm:cxn modelId="{9C444714-7BA3-44FF-BE78-57AB0277E83E}" srcId="{CAA1A9A1-28DB-4EAA-93A9-B1569A2DE964}" destId="{032981A2-0235-40ED-AC8B-74859FC9A0B5}" srcOrd="1" destOrd="0" parTransId="{00227EAE-0CA5-4E0C-AEE6-C4CEDEB573C0}" sibTransId="{06BF98C3-61F3-46B5-AEF6-AD35146108E5}"/>
    <dgm:cxn modelId="{5792C034-C11B-4F24-8AF6-5C77D52C84D8}" srcId="{CAA1A9A1-28DB-4EAA-93A9-B1569A2DE964}" destId="{9E1258CA-21E5-4126-84A8-61E4A52F9D64}" srcOrd="0" destOrd="0" parTransId="{85E7960D-EC27-490F-B2FE-E1673E57CEE8}" sibTransId="{C7CBDAFA-849C-4EED-AF67-0FC464467FCA}"/>
    <dgm:cxn modelId="{52380D35-67B9-4035-830C-D5C92A18C0D0}" type="presOf" srcId="{9E1258CA-21E5-4126-84A8-61E4A52F9D64}" destId="{C81D4B84-1C8F-4AC2-B682-F537CD087D01}" srcOrd="1" destOrd="0" presId="urn:microsoft.com/office/officeart/2005/8/layout/vProcess5"/>
    <dgm:cxn modelId="{9B7A7D45-9EDF-46DF-9815-878CB84FF50E}" type="presOf" srcId="{E20568C2-4D48-4C1C-B59E-E5CB64D0D80E}" destId="{79B673F7-0177-4F12-A3FE-4C27B335D4B3}" srcOrd="1" destOrd="0" presId="urn:microsoft.com/office/officeart/2005/8/layout/vProcess5"/>
    <dgm:cxn modelId="{CE694F4F-72F2-4BFF-995F-942C2B137490}" type="presOf" srcId="{CAA1A9A1-28DB-4EAA-93A9-B1569A2DE964}" destId="{70A073E6-6725-4474-9E4B-10057C238CBB}" srcOrd="0" destOrd="0" presId="urn:microsoft.com/office/officeart/2005/8/layout/vProcess5"/>
    <dgm:cxn modelId="{AA615A6F-0C79-484A-89BC-3388D484626C}" type="presOf" srcId="{9E1258CA-21E5-4126-84A8-61E4A52F9D64}" destId="{806CC157-6103-42A4-B7ED-6D17FDA937C8}" srcOrd="0" destOrd="0" presId="urn:microsoft.com/office/officeart/2005/8/layout/vProcess5"/>
    <dgm:cxn modelId="{8CFF0F52-B90C-453A-B68A-DE59B0AB0A9F}" type="presOf" srcId="{032981A2-0235-40ED-AC8B-74859FC9A0B5}" destId="{3F46366C-8267-48EB-AD71-BD2AF8D66CBC}" srcOrd="0" destOrd="0" presId="urn:microsoft.com/office/officeart/2005/8/layout/vProcess5"/>
    <dgm:cxn modelId="{1607B252-96AF-4C1E-BC3B-988420AF3BFA}" type="presOf" srcId="{032981A2-0235-40ED-AC8B-74859FC9A0B5}" destId="{798E6DA1-B904-4D16-AB5E-7BB4DD50470F}" srcOrd="1" destOrd="0" presId="urn:microsoft.com/office/officeart/2005/8/layout/vProcess5"/>
    <dgm:cxn modelId="{11B2CEB4-9027-43D6-B241-CC85FC8A4074}" type="presOf" srcId="{E20568C2-4D48-4C1C-B59E-E5CB64D0D80E}" destId="{E88A1DA7-444B-4589-A84E-7087A1A24669}" srcOrd="0" destOrd="0" presId="urn:microsoft.com/office/officeart/2005/8/layout/vProcess5"/>
    <dgm:cxn modelId="{D6E53CEC-854C-4254-8703-D666E17BA942}" type="presOf" srcId="{06BF98C3-61F3-46B5-AEF6-AD35146108E5}" destId="{88E07A6A-53A3-4DB4-AE2A-ACC9FBB6D17D}" srcOrd="0" destOrd="0" presId="urn:microsoft.com/office/officeart/2005/8/layout/vProcess5"/>
    <dgm:cxn modelId="{CBD65CED-7277-424C-A079-8FC33B7EB075}" type="presOf" srcId="{C7CBDAFA-849C-4EED-AF67-0FC464467FCA}" destId="{A6AB285B-12C1-4696-B4C4-EF5AAD8A75A9}" srcOrd="0" destOrd="0" presId="urn:microsoft.com/office/officeart/2005/8/layout/vProcess5"/>
    <dgm:cxn modelId="{56DA815E-DF42-4224-B493-1212E36243D0}" type="presParOf" srcId="{70A073E6-6725-4474-9E4B-10057C238CBB}" destId="{27B6283F-619C-478C-AFBD-B48B27759128}" srcOrd="0" destOrd="0" presId="urn:microsoft.com/office/officeart/2005/8/layout/vProcess5"/>
    <dgm:cxn modelId="{237AB4FB-DA47-4AB8-A5C8-46F176BC80F7}" type="presParOf" srcId="{70A073E6-6725-4474-9E4B-10057C238CBB}" destId="{806CC157-6103-42A4-B7ED-6D17FDA937C8}" srcOrd="1" destOrd="0" presId="urn:microsoft.com/office/officeart/2005/8/layout/vProcess5"/>
    <dgm:cxn modelId="{0B085F93-48CE-4E54-93A6-D609DE49A667}" type="presParOf" srcId="{70A073E6-6725-4474-9E4B-10057C238CBB}" destId="{3F46366C-8267-48EB-AD71-BD2AF8D66CBC}" srcOrd="2" destOrd="0" presId="urn:microsoft.com/office/officeart/2005/8/layout/vProcess5"/>
    <dgm:cxn modelId="{32F0B1FE-BCB5-409E-8B46-4D1F91B3AE1D}" type="presParOf" srcId="{70A073E6-6725-4474-9E4B-10057C238CBB}" destId="{E88A1DA7-444B-4589-A84E-7087A1A24669}" srcOrd="3" destOrd="0" presId="urn:microsoft.com/office/officeart/2005/8/layout/vProcess5"/>
    <dgm:cxn modelId="{6F6C007E-31E5-4B72-A46C-0509D9125ABD}" type="presParOf" srcId="{70A073E6-6725-4474-9E4B-10057C238CBB}" destId="{A6AB285B-12C1-4696-B4C4-EF5AAD8A75A9}" srcOrd="4" destOrd="0" presId="urn:microsoft.com/office/officeart/2005/8/layout/vProcess5"/>
    <dgm:cxn modelId="{0DAE1CDD-DD49-4481-A252-1BB572DC657B}" type="presParOf" srcId="{70A073E6-6725-4474-9E4B-10057C238CBB}" destId="{88E07A6A-53A3-4DB4-AE2A-ACC9FBB6D17D}" srcOrd="5" destOrd="0" presId="urn:microsoft.com/office/officeart/2005/8/layout/vProcess5"/>
    <dgm:cxn modelId="{C235CCEF-54A8-4987-A156-D4AE8DF5F620}" type="presParOf" srcId="{70A073E6-6725-4474-9E4B-10057C238CBB}" destId="{C81D4B84-1C8F-4AC2-B682-F537CD087D01}" srcOrd="6" destOrd="0" presId="urn:microsoft.com/office/officeart/2005/8/layout/vProcess5"/>
    <dgm:cxn modelId="{E62A2B83-DCAB-49E7-8BD7-D9C0BBAA1A3F}" type="presParOf" srcId="{70A073E6-6725-4474-9E4B-10057C238CBB}" destId="{798E6DA1-B904-4D16-AB5E-7BB4DD50470F}" srcOrd="7" destOrd="0" presId="urn:microsoft.com/office/officeart/2005/8/layout/vProcess5"/>
    <dgm:cxn modelId="{7386B861-2421-49DD-8EC8-5E87F504F178}" type="presParOf" srcId="{70A073E6-6725-4474-9E4B-10057C238CBB}" destId="{79B673F7-0177-4F12-A3FE-4C27B335D4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FC8DA-C0C3-48C5-89F1-D2E9A122E3F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4EC7F-C74C-488C-AEB2-4E95B60FA91E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vi-VN" sz="16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 hiến tặng là loại thuốc đặc biệt mà chưa thể sản xuất</a:t>
          </a:r>
          <a:endParaRPr lang="en-US" sz="1600" b="1" dirty="0">
            <a:solidFill>
              <a:srgbClr val="00B0F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88EE82-3B9F-4078-AE77-556E5EAA6598}" type="parTrans" cxnId="{58C76B67-F911-4EAF-B265-03BF2CCBF555}">
      <dgm:prSet/>
      <dgm:spPr/>
      <dgm:t>
        <a:bodyPr/>
        <a:lstStyle/>
        <a:p>
          <a:endParaRPr lang="en-US"/>
        </a:p>
      </dgm:t>
    </dgm:pt>
    <dgm:pt modelId="{E9E1407B-8367-4654-89AD-80D7BE6C3073}" type="sibTrans" cxnId="{58C76B67-F911-4EAF-B265-03BF2CCBF555}">
      <dgm:prSet/>
      <dgm:spPr/>
      <dgm:t>
        <a:bodyPr/>
        <a:lstStyle/>
        <a:p>
          <a:endParaRPr lang="en-US"/>
        </a:p>
      </dgm:t>
    </dgm:pt>
    <dgm:pt modelId="{02D13A50-C414-482A-A872-545C6CC81F51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2400" b="0" dirty="0" err="1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Duy</a:t>
          </a:r>
          <a:r>
            <a:rPr 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trì</a:t>
          </a:r>
          <a:r>
            <a:rPr 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</a:p>
        <a:p>
          <a:r>
            <a:rPr lang="en-US" sz="2400" b="0" dirty="0" err="1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sự</a:t>
          </a:r>
          <a:r>
            <a:rPr 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sống</a:t>
          </a:r>
          <a:endParaRPr lang="en-US" sz="2400" b="0" dirty="0">
            <a:solidFill>
              <a:srgbClr val="0070C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872111E-091B-45F4-AF48-F40C733A0EE2}" type="parTrans" cxnId="{301CBA07-2EB9-4B61-A5EC-976274C6CB02}">
      <dgm:prSet/>
      <dgm:spPr/>
      <dgm:t>
        <a:bodyPr/>
        <a:lstStyle/>
        <a:p>
          <a:endParaRPr lang="en-US"/>
        </a:p>
      </dgm:t>
    </dgm:pt>
    <dgm:pt modelId="{7AA5A231-55D5-4744-83F3-8C17AABFFCAC}" type="sibTrans" cxnId="{301CBA07-2EB9-4B61-A5EC-976274C6CB02}">
      <dgm:prSet/>
      <dgm:spPr/>
      <dgm:t>
        <a:bodyPr/>
        <a:lstStyle/>
        <a:p>
          <a:endParaRPr lang="en-US"/>
        </a:p>
      </dgm:t>
    </dgm:pt>
    <dgm:pt modelId="{9D411E9A-9C33-4C47-9BD4-5122496AD830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Tia hi </a:t>
          </a:r>
          <a:r>
            <a:rPr lang="en-US" sz="16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vọng</a:t>
          </a:r>
          <a:endParaRPr lang="en-US" sz="16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6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Của</a:t>
          </a:r>
          <a:r>
            <a: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bệnh</a:t>
          </a:r>
          <a:r>
            <a: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nhân</a:t>
          </a:r>
          <a:endParaRPr lang="en-US" sz="160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597996-98C4-4234-BF96-120A4AE166BF}" type="parTrans" cxnId="{9C14546B-05E3-43FD-B1B5-02804F151B2C}">
      <dgm:prSet/>
      <dgm:spPr/>
      <dgm:t>
        <a:bodyPr/>
        <a:lstStyle/>
        <a:p>
          <a:endParaRPr lang="en-US"/>
        </a:p>
      </dgm:t>
    </dgm:pt>
    <dgm:pt modelId="{052E1089-D865-494E-B3D5-333C9D442C24}" type="sibTrans" cxnId="{9C14546B-05E3-43FD-B1B5-02804F151B2C}">
      <dgm:prSet/>
      <dgm:spPr/>
      <dgm:t>
        <a:bodyPr/>
        <a:lstStyle/>
        <a:p>
          <a:endParaRPr lang="en-US"/>
        </a:p>
      </dgm:t>
    </dgm:pt>
    <dgm:pt modelId="{780E7369-3FB3-463A-8FB2-E8E1576F6B4D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</a:t>
          </a:r>
          <a:r>
            <a:rPr lang="en-US" sz="16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đơn</a:t>
          </a:r>
          <a:r>
            <a: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vị </a:t>
          </a:r>
          <a:r>
            <a:rPr lang="en-US" sz="16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</a:t>
          </a:r>
          <a:r>
            <a: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có </a:t>
          </a:r>
          <a:r>
            <a:rPr lang="en-US" sz="16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thê</a:t>
          </a:r>
          <a:r>
            <a: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̉ </a:t>
          </a:r>
          <a:r>
            <a:rPr lang="en-US" sz="16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cứu</a:t>
          </a:r>
          <a:r>
            <a: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sống</a:t>
          </a:r>
          <a:r>
            <a: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được</a:t>
          </a:r>
          <a:r>
            <a: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en-US" sz="16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người</a:t>
          </a:r>
          <a:endParaRPr lang="en-US" sz="16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7E2129-56B5-4939-9CC7-C03B4DC7FBA4}" type="parTrans" cxnId="{AE695962-95B2-458C-879E-563837300003}">
      <dgm:prSet/>
      <dgm:spPr/>
      <dgm:t>
        <a:bodyPr/>
        <a:lstStyle/>
        <a:p>
          <a:endParaRPr lang="en-US"/>
        </a:p>
      </dgm:t>
    </dgm:pt>
    <dgm:pt modelId="{7390C00D-AAC3-44B7-B329-062E35115C02}" type="sibTrans" cxnId="{AE695962-95B2-458C-879E-563837300003}">
      <dgm:prSet/>
      <dgm:spPr/>
      <dgm:t>
        <a:bodyPr/>
        <a:lstStyle/>
        <a:p>
          <a:endParaRPr lang="en-US"/>
        </a:p>
      </dgm:t>
    </dgm:pt>
    <dgm:pt modelId="{7EF15DF9-CD27-472E-A477-1C3140DA5375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600" b="1" dirty="0" err="1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Hoàn</a:t>
          </a:r>
          <a:r>
            <a: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dirty="0" err="1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toàn</a:t>
          </a:r>
          <a:r>
            <a: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dirty="0" err="1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không</a:t>
          </a:r>
          <a:r>
            <a:rPr lang="en-US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có </a:t>
          </a:r>
          <a:r>
            <a:rPr lang="en-US" sz="1600" b="1" dirty="0" err="1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hại</a:t>
          </a:r>
          <a:endParaRPr lang="en-US" sz="1600" b="1" dirty="0">
            <a:solidFill>
              <a:srgbClr val="7030A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23FC74-463D-4059-9C56-0230F6F0D43B}" type="parTrans" cxnId="{67DCB882-7F17-47DC-BB52-8E940B2050A8}">
      <dgm:prSet/>
      <dgm:spPr/>
      <dgm:t>
        <a:bodyPr/>
        <a:lstStyle/>
        <a:p>
          <a:endParaRPr lang="en-US"/>
        </a:p>
      </dgm:t>
    </dgm:pt>
    <dgm:pt modelId="{CEBA5E57-5D2A-4651-8B6E-8FEC859798C3}" type="sibTrans" cxnId="{67DCB882-7F17-47DC-BB52-8E940B2050A8}">
      <dgm:prSet/>
      <dgm:spPr/>
      <dgm:t>
        <a:bodyPr/>
        <a:lstStyle/>
        <a:p>
          <a:endParaRPr lang="en-US"/>
        </a:p>
      </dgm:t>
    </dgm:pt>
    <dgm:pt modelId="{3F918608-05DF-43BC-8F58-004CFBFC6400}" type="pres">
      <dgm:prSet presAssocID="{216FC8DA-C0C3-48C5-89F1-D2E9A122E3F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FB4FAF-087A-44E6-8438-CFA1FAEEC930}" type="pres">
      <dgm:prSet presAssocID="{4F74EC7F-C74C-488C-AEB2-4E95B60FA91E}" presName="centerShape" presStyleLbl="node0" presStyleIdx="0" presStyleCnt="1" custScaleX="159269"/>
      <dgm:spPr/>
    </dgm:pt>
    <dgm:pt modelId="{88ECAE5B-20FC-4C2E-A3B5-BFB5D9C28A92}" type="pres">
      <dgm:prSet presAssocID="{D872111E-091B-45F4-AF48-F40C733A0EE2}" presName="Name9" presStyleLbl="parChTrans1D2" presStyleIdx="0" presStyleCnt="4"/>
      <dgm:spPr/>
    </dgm:pt>
    <dgm:pt modelId="{8F4AFCCE-7A90-45EF-95AF-8E1DBC77F089}" type="pres">
      <dgm:prSet presAssocID="{D872111E-091B-45F4-AF48-F40C733A0EE2}" presName="connTx" presStyleLbl="parChTrans1D2" presStyleIdx="0" presStyleCnt="4"/>
      <dgm:spPr/>
    </dgm:pt>
    <dgm:pt modelId="{10864BC0-89B9-40C7-9524-B40AE69CAA7A}" type="pres">
      <dgm:prSet presAssocID="{02D13A50-C414-482A-A872-545C6CC81F51}" presName="node" presStyleLbl="node1" presStyleIdx="0" presStyleCnt="4" custScaleX="159269">
        <dgm:presLayoutVars>
          <dgm:bulletEnabled val="1"/>
        </dgm:presLayoutVars>
      </dgm:prSet>
      <dgm:spPr/>
    </dgm:pt>
    <dgm:pt modelId="{182C9251-14C6-4137-9F7D-BCD35DD4AA39}" type="pres">
      <dgm:prSet presAssocID="{AF597996-98C4-4234-BF96-120A4AE166BF}" presName="Name9" presStyleLbl="parChTrans1D2" presStyleIdx="1" presStyleCnt="4"/>
      <dgm:spPr/>
    </dgm:pt>
    <dgm:pt modelId="{1A22DBD5-F97F-4721-B030-E6D29223BA4D}" type="pres">
      <dgm:prSet presAssocID="{AF597996-98C4-4234-BF96-120A4AE166BF}" presName="connTx" presStyleLbl="parChTrans1D2" presStyleIdx="1" presStyleCnt="4"/>
      <dgm:spPr/>
    </dgm:pt>
    <dgm:pt modelId="{D5CAF0A7-99A5-4F06-A79A-9FB8D3534C80}" type="pres">
      <dgm:prSet presAssocID="{9D411E9A-9C33-4C47-9BD4-5122496AD830}" presName="node" presStyleLbl="node1" presStyleIdx="1" presStyleCnt="4" custScaleX="159269" custRadScaleRad="143866" custRadScaleInc="-1537">
        <dgm:presLayoutVars>
          <dgm:bulletEnabled val="1"/>
        </dgm:presLayoutVars>
      </dgm:prSet>
      <dgm:spPr/>
    </dgm:pt>
    <dgm:pt modelId="{DFF76550-03D8-43D7-A4E5-B5CFC3A38040}" type="pres">
      <dgm:prSet presAssocID="{2A7E2129-56B5-4939-9CC7-C03B4DC7FBA4}" presName="Name9" presStyleLbl="parChTrans1D2" presStyleIdx="2" presStyleCnt="4"/>
      <dgm:spPr/>
    </dgm:pt>
    <dgm:pt modelId="{0F90F624-46E3-4F49-B9E6-4870BC424D84}" type="pres">
      <dgm:prSet presAssocID="{2A7E2129-56B5-4939-9CC7-C03B4DC7FBA4}" presName="connTx" presStyleLbl="parChTrans1D2" presStyleIdx="2" presStyleCnt="4"/>
      <dgm:spPr/>
    </dgm:pt>
    <dgm:pt modelId="{2FB5AC79-E5D7-41D5-B4E5-CD12696FED0E}" type="pres">
      <dgm:prSet presAssocID="{780E7369-3FB3-463A-8FB2-E8E1576F6B4D}" presName="node" presStyleLbl="node1" presStyleIdx="2" presStyleCnt="4" custScaleX="159269">
        <dgm:presLayoutVars>
          <dgm:bulletEnabled val="1"/>
        </dgm:presLayoutVars>
      </dgm:prSet>
      <dgm:spPr/>
    </dgm:pt>
    <dgm:pt modelId="{1ED5FD02-7772-4347-A4FF-5920D0624475}" type="pres">
      <dgm:prSet presAssocID="{0623FC74-463D-4059-9C56-0230F6F0D43B}" presName="Name9" presStyleLbl="parChTrans1D2" presStyleIdx="3" presStyleCnt="4"/>
      <dgm:spPr/>
    </dgm:pt>
    <dgm:pt modelId="{14DE30C4-4A00-4955-BD87-4E54E83737EA}" type="pres">
      <dgm:prSet presAssocID="{0623FC74-463D-4059-9C56-0230F6F0D43B}" presName="connTx" presStyleLbl="parChTrans1D2" presStyleIdx="3" presStyleCnt="4"/>
      <dgm:spPr/>
    </dgm:pt>
    <dgm:pt modelId="{08EF5B7C-AF2A-4C08-ABEE-B58836EE233A}" type="pres">
      <dgm:prSet presAssocID="{7EF15DF9-CD27-472E-A477-1C3140DA5375}" presName="node" presStyleLbl="node1" presStyleIdx="3" presStyleCnt="4" custScaleX="159269" custRadScaleRad="149127" custRadScaleInc="-1782">
        <dgm:presLayoutVars>
          <dgm:bulletEnabled val="1"/>
        </dgm:presLayoutVars>
      </dgm:prSet>
      <dgm:spPr/>
    </dgm:pt>
  </dgm:ptLst>
  <dgm:cxnLst>
    <dgm:cxn modelId="{E10CF902-006F-4D41-BD67-D6743C0A0B1B}" type="presOf" srcId="{9D411E9A-9C33-4C47-9BD4-5122496AD830}" destId="{D5CAF0A7-99A5-4F06-A79A-9FB8D3534C80}" srcOrd="0" destOrd="0" presId="urn:microsoft.com/office/officeart/2005/8/layout/radial1"/>
    <dgm:cxn modelId="{301CBA07-2EB9-4B61-A5EC-976274C6CB02}" srcId="{4F74EC7F-C74C-488C-AEB2-4E95B60FA91E}" destId="{02D13A50-C414-482A-A872-545C6CC81F51}" srcOrd="0" destOrd="0" parTransId="{D872111E-091B-45F4-AF48-F40C733A0EE2}" sibTransId="{7AA5A231-55D5-4744-83F3-8C17AABFFCAC}"/>
    <dgm:cxn modelId="{8C119F11-A143-44F4-8BD5-70514797FC31}" type="presOf" srcId="{02D13A50-C414-482A-A872-545C6CC81F51}" destId="{10864BC0-89B9-40C7-9524-B40AE69CAA7A}" srcOrd="0" destOrd="0" presId="urn:microsoft.com/office/officeart/2005/8/layout/radial1"/>
    <dgm:cxn modelId="{8E1F9413-940B-494F-9EA3-012CBA5CE6EA}" type="presOf" srcId="{0623FC74-463D-4059-9C56-0230F6F0D43B}" destId="{14DE30C4-4A00-4955-BD87-4E54E83737EA}" srcOrd="1" destOrd="0" presId="urn:microsoft.com/office/officeart/2005/8/layout/radial1"/>
    <dgm:cxn modelId="{49972820-4A41-4640-BBE6-201F2107C1EB}" type="presOf" srcId="{7EF15DF9-CD27-472E-A477-1C3140DA5375}" destId="{08EF5B7C-AF2A-4C08-ABEE-B58836EE233A}" srcOrd="0" destOrd="0" presId="urn:microsoft.com/office/officeart/2005/8/layout/radial1"/>
    <dgm:cxn modelId="{9FE90921-1C98-40AE-9325-698EC9CFB005}" type="presOf" srcId="{AF597996-98C4-4234-BF96-120A4AE166BF}" destId="{182C9251-14C6-4137-9F7D-BCD35DD4AA39}" srcOrd="0" destOrd="0" presId="urn:microsoft.com/office/officeart/2005/8/layout/radial1"/>
    <dgm:cxn modelId="{26ED3125-3454-4AC7-81FC-744EF2FDB876}" type="presOf" srcId="{AF597996-98C4-4234-BF96-120A4AE166BF}" destId="{1A22DBD5-F97F-4721-B030-E6D29223BA4D}" srcOrd="1" destOrd="0" presId="urn:microsoft.com/office/officeart/2005/8/layout/radial1"/>
    <dgm:cxn modelId="{E765A02C-D7AB-41E7-8AF1-13ACBBCDC6F3}" type="presOf" srcId="{2A7E2129-56B5-4939-9CC7-C03B4DC7FBA4}" destId="{0F90F624-46E3-4F49-B9E6-4870BC424D84}" srcOrd="1" destOrd="0" presId="urn:microsoft.com/office/officeart/2005/8/layout/radial1"/>
    <dgm:cxn modelId="{81268730-C467-40B3-89AC-5D1B48C625F8}" type="presOf" srcId="{2A7E2129-56B5-4939-9CC7-C03B4DC7FBA4}" destId="{DFF76550-03D8-43D7-A4E5-B5CFC3A38040}" srcOrd="0" destOrd="0" presId="urn:microsoft.com/office/officeart/2005/8/layout/radial1"/>
    <dgm:cxn modelId="{A93F0F3D-A48F-413A-8D7B-1EF62F290624}" type="presOf" srcId="{4F74EC7F-C74C-488C-AEB2-4E95B60FA91E}" destId="{59FB4FAF-087A-44E6-8438-CFA1FAEEC930}" srcOrd="0" destOrd="0" presId="urn:microsoft.com/office/officeart/2005/8/layout/radial1"/>
    <dgm:cxn modelId="{AE695962-95B2-458C-879E-563837300003}" srcId="{4F74EC7F-C74C-488C-AEB2-4E95B60FA91E}" destId="{780E7369-3FB3-463A-8FB2-E8E1576F6B4D}" srcOrd="2" destOrd="0" parTransId="{2A7E2129-56B5-4939-9CC7-C03B4DC7FBA4}" sibTransId="{7390C00D-AAC3-44B7-B329-062E35115C02}"/>
    <dgm:cxn modelId="{58C76B67-F911-4EAF-B265-03BF2CCBF555}" srcId="{216FC8DA-C0C3-48C5-89F1-D2E9A122E3FC}" destId="{4F74EC7F-C74C-488C-AEB2-4E95B60FA91E}" srcOrd="0" destOrd="0" parTransId="{9C88EE82-3B9F-4078-AE77-556E5EAA6598}" sibTransId="{E9E1407B-8367-4654-89AD-80D7BE6C3073}"/>
    <dgm:cxn modelId="{9C14546B-05E3-43FD-B1B5-02804F151B2C}" srcId="{4F74EC7F-C74C-488C-AEB2-4E95B60FA91E}" destId="{9D411E9A-9C33-4C47-9BD4-5122496AD830}" srcOrd="1" destOrd="0" parTransId="{AF597996-98C4-4234-BF96-120A4AE166BF}" sibTransId="{052E1089-D865-494E-B3D5-333C9D442C24}"/>
    <dgm:cxn modelId="{659CFA4D-34A4-406B-B939-86512956275B}" type="presOf" srcId="{D872111E-091B-45F4-AF48-F40C733A0EE2}" destId="{8F4AFCCE-7A90-45EF-95AF-8E1DBC77F089}" srcOrd="1" destOrd="0" presId="urn:microsoft.com/office/officeart/2005/8/layout/radial1"/>
    <dgm:cxn modelId="{A6BE0957-F829-4E1E-9704-95F8A59290D4}" type="presOf" srcId="{0623FC74-463D-4059-9C56-0230F6F0D43B}" destId="{1ED5FD02-7772-4347-A4FF-5920D0624475}" srcOrd="0" destOrd="0" presId="urn:microsoft.com/office/officeart/2005/8/layout/radial1"/>
    <dgm:cxn modelId="{8947387D-E21B-4F3B-8F56-31E82D8A450C}" type="presOf" srcId="{216FC8DA-C0C3-48C5-89F1-D2E9A122E3FC}" destId="{3F918608-05DF-43BC-8F58-004CFBFC6400}" srcOrd="0" destOrd="0" presId="urn:microsoft.com/office/officeart/2005/8/layout/radial1"/>
    <dgm:cxn modelId="{67DCB882-7F17-47DC-BB52-8E940B2050A8}" srcId="{4F74EC7F-C74C-488C-AEB2-4E95B60FA91E}" destId="{7EF15DF9-CD27-472E-A477-1C3140DA5375}" srcOrd="3" destOrd="0" parTransId="{0623FC74-463D-4059-9C56-0230F6F0D43B}" sibTransId="{CEBA5E57-5D2A-4651-8B6E-8FEC859798C3}"/>
    <dgm:cxn modelId="{516767D1-F9F6-4CB4-839E-9C18A90094CE}" type="presOf" srcId="{780E7369-3FB3-463A-8FB2-E8E1576F6B4D}" destId="{2FB5AC79-E5D7-41D5-B4E5-CD12696FED0E}" srcOrd="0" destOrd="0" presId="urn:microsoft.com/office/officeart/2005/8/layout/radial1"/>
    <dgm:cxn modelId="{E0A2D4E0-6243-48FD-A3C5-921835297A41}" type="presOf" srcId="{D872111E-091B-45F4-AF48-F40C733A0EE2}" destId="{88ECAE5B-20FC-4C2E-A3B5-BFB5D9C28A92}" srcOrd="0" destOrd="0" presId="urn:microsoft.com/office/officeart/2005/8/layout/radial1"/>
    <dgm:cxn modelId="{48550623-2D44-4A32-BDFF-FE3217992E38}" type="presParOf" srcId="{3F918608-05DF-43BC-8F58-004CFBFC6400}" destId="{59FB4FAF-087A-44E6-8438-CFA1FAEEC930}" srcOrd="0" destOrd="0" presId="urn:microsoft.com/office/officeart/2005/8/layout/radial1"/>
    <dgm:cxn modelId="{878C29A6-8257-41C8-9FA6-16F408EE3F06}" type="presParOf" srcId="{3F918608-05DF-43BC-8F58-004CFBFC6400}" destId="{88ECAE5B-20FC-4C2E-A3B5-BFB5D9C28A92}" srcOrd="1" destOrd="0" presId="urn:microsoft.com/office/officeart/2005/8/layout/radial1"/>
    <dgm:cxn modelId="{BF787B78-B71E-4F19-B3F4-ADADA334C4A8}" type="presParOf" srcId="{88ECAE5B-20FC-4C2E-A3B5-BFB5D9C28A92}" destId="{8F4AFCCE-7A90-45EF-95AF-8E1DBC77F089}" srcOrd="0" destOrd="0" presId="urn:microsoft.com/office/officeart/2005/8/layout/radial1"/>
    <dgm:cxn modelId="{C94ABF83-4F11-4BE1-84C6-9CA47CD2DCEA}" type="presParOf" srcId="{3F918608-05DF-43BC-8F58-004CFBFC6400}" destId="{10864BC0-89B9-40C7-9524-B40AE69CAA7A}" srcOrd="2" destOrd="0" presId="urn:microsoft.com/office/officeart/2005/8/layout/radial1"/>
    <dgm:cxn modelId="{1CFBD513-CAD9-438A-812C-992BB4FCF9EE}" type="presParOf" srcId="{3F918608-05DF-43BC-8F58-004CFBFC6400}" destId="{182C9251-14C6-4137-9F7D-BCD35DD4AA39}" srcOrd="3" destOrd="0" presId="urn:microsoft.com/office/officeart/2005/8/layout/radial1"/>
    <dgm:cxn modelId="{6CC84D4C-8C37-4485-BEFC-A66D4D9AB2FE}" type="presParOf" srcId="{182C9251-14C6-4137-9F7D-BCD35DD4AA39}" destId="{1A22DBD5-F97F-4721-B030-E6D29223BA4D}" srcOrd="0" destOrd="0" presId="urn:microsoft.com/office/officeart/2005/8/layout/radial1"/>
    <dgm:cxn modelId="{2B5359B1-5C23-48FE-9824-1593CA84E1FF}" type="presParOf" srcId="{3F918608-05DF-43BC-8F58-004CFBFC6400}" destId="{D5CAF0A7-99A5-4F06-A79A-9FB8D3534C80}" srcOrd="4" destOrd="0" presId="urn:microsoft.com/office/officeart/2005/8/layout/radial1"/>
    <dgm:cxn modelId="{D97F335B-2BD8-4C64-B359-D9DDA21D44F7}" type="presParOf" srcId="{3F918608-05DF-43BC-8F58-004CFBFC6400}" destId="{DFF76550-03D8-43D7-A4E5-B5CFC3A38040}" srcOrd="5" destOrd="0" presId="urn:microsoft.com/office/officeart/2005/8/layout/radial1"/>
    <dgm:cxn modelId="{64DD7C06-C4A0-4742-A45A-BE11919558E5}" type="presParOf" srcId="{DFF76550-03D8-43D7-A4E5-B5CFC3A38040}" destId="{0F90F624-46E3-4F49-B9E6-4870BC424D84}" srcOrd="0" destOrd="0" presId="urn:microsoft.com/office/officeart/2005/8/layout/radial1"/>
    <dgm:cxn modelId="{74BAB514-B207-40D1-879A-30929D6CF192}" type="presParOf" srcId="{3F918608-05DF-43BC-8F58-004CFBFC6400}" destId="{2FB5AC79-E5D7-41D5-B4E5-CD12696FED0E}" srcOrd="6" destOrd="0" presId="urn:microsoft.com/office/officeart/2005/8/layout/radial1"/>
    <dgm:cxn modelId="{4360D4D6-7031-4121-B310-C6B8CCB0E138}" type="presParOf" srcId="{3F918608-05DF-43BC-8F58-004CFBFC6400}" destId="{1ED5FD02-7772-4347-A4FF-5920D0624475}" srcOrd="7" destOrd="0" presId="urn:microsoft.com/office/officeart/2005/8/layout/radial1"/>
    <dgm:cxn modelId="{7634DB49-2A66-4F21-B48B-B3117ADF3AAA}" type="presParOf" srcId="{1ED5FD02-7772-4347-A4FF-5920D0624475}" destId="{14DE30C4-4A00-4955-BD87-4E54E83737EA}" srcOrd="0" destOrd="0" presId="urn:microsoft.com/office/officeart/2005/8/layout/radial1"/>
    <dgm:cxn modelId="{93549E24-F4F5-46B0-AD39-CD84B81AEA77}" type="presParOf" srcId="{3F918608-05DF-43BC-8F58-004CFBFC6400}" destId="{08EF5B7C-AF2A-4C08-ABEE-B58836EE233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1CCEB-2FDF-4814-8F4B-9AB71D32FC4C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8A28D-986E-4D49-BF21-3365161B5575}">
      <dgm:prSet phldrT="[Text]" custT="1"/>
      <dgm:spPr>
        <a:solidFill>
          <a:srgbClr val="FF0000"/>
        </a:solidFill>
      </dgm:spPr>
      <dgm:t>
        <a:bodyPr/>
        <a:lstStyle/>
        <a:p>
          <a:r>
            <a:rPr lang="vi-VN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CẤP CỨU, PHẪU THUẬT</a:t>
          </a:r>
          <a:endParaRPr lang="en-US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3AEC822-7BEC-40C6-97E1-D3FE07F77E0C}" type="parTrans" cxnId="{6D7EE042-5DBF-4784-BFBB-568A221DA4B5}">
      <dgm:prSet/>
      <dgm:spPr/>
      <dgm:t>
        <a:bodyPr/>
        <a:lstStyle/>
        <a:p>
          <a:endParaRPr lang="en-US"/>
        </a:p>
      </dgm:t>
    </dgm:pt>
    <dgm:pt modelId="{D959D0EE-A066-47F6-B844-63E8919D7010}" type="sibTrans" cxnId="{6D7EE042-5DBF-4784-BFBB-568A221DA4B5}">
      <dgm:prSet/>
      <dgm:spPr/>
      <dgm:t>
        <a:bodyPr/>
        <a:lstStyle/>
        <a:p>
          <a:endParaRPr lang="en-US"/>
        </a:p>
      </dgm:t>
    </dgm:pt>
    <dgm:pt modelId="{19AE6A19-824E-4E00-8C93-9FE05E986B2A}" type="pres">
      <dgm:prSet presAssocID="{0DF1CCEB-2FDF-4814-8F4B-9AB71D32FC4C}" presName="linear" presStyleCnt="0">
        <dgm:presLayoutVars>
          <dgm:dir/>
          <dgm:animLvl val="lvl"/>
          <dgm:resizeHandles val="exact"/>
        </dgm:presLayoutVars>
      </dgm:prSet>
      <dgm:spPr/>
    </dgm:pt>
    <dgm:pt modelId="{2F526818-6076-4263-B12F-D911C907F981}" type="pres">
      <dgm:prSet presAssocID="{3DE8A28D-986E-4D49-BF21-3365161B5575}" presName="parentLin" presStyleCnt="0"/>
      <dgm:spPr/>
    </dgm:pt>
    <dgm:pt modelId="{A4E33873-3CC2-4D7F-9595-283BB8F10B37}" type="pres">
      <dgm:prSet presAssocID="{3DE8A28D-986E-4D49-BF21-3365161B5575}" presName="parentLeftMargin" presStyleLbl="node1" presStyleIdx="0" presStyleCnt="1"/>
      <dgm:spPr/>
    </dgm:pt>
    <dgm:pt modelId="{88735E1D-0310-4E10-8B92-C00C4B36BBBE}" type="pres">
      <dgm:prSet presAssocID="{3DE8A28D-986E-4D49-BF21-3365161B5575}" presName="parentText" presStyleLbl="node1" presStyleIdx="0" presStyleCnt="1" custScaleX="123166" custLinFactNeighborX="98760" custLinFactNeighborY="25751">
        <dgm:presLayoutVars>
          <dgm:chMax val="0"/>
          <dgm:bulletEnabled val="1"/>
        </dgm:presLayoutVars>
      </dgm:prSet>
      <dgm:spPr/>
    </dgm:pt>
    <dgm:pt modelId="{B3AE577E-357E-438C-A694-7DAD3784DE67}" type="pres">
      <dgm:prSet presAssocID="{3DE8A28D-986E-4D49-BF21-3365161B5575}" presName="negativeSpace" presStyleCnt="0"/>
      <dgm:spPr/>
    </dgm:pt>
    <dgm:pt modelId="{7ADFF571-5817-413C-B84B-B961A884BA07}" type="pres">
      <dgm:prSet presAssocID="{3DE8A28D-986E-4D49-BF21-3365161B5575}" presName="childText" presStyleLbl="conFgAcc1" presStyleIdx="0" presStyleCnt="1" custLinFactNeighborX="9928" custLinFactNeighborY="-47371">
        <dgm:presLayoutVars>
          <dgm:bulletEnabled val="1"/>
        </dgm:presLayoutVars>
      </dgm:prSet>
      <dgm:spPr/>
    </dgm:pt>
  </dgm:ptLst>
  <dgm:cxnLst>
    <dgm:cxn modelId="{B0807C14-745C-4123-B01A-1EC951AD5C09}" type="presOf" srcId="{3DE8A28D-986E-4D49-BF21-3365161B5575}" destId="{88735E1D-0310-4E10-8B92-C00C4B36BBBE}" srcOrd="1" destOrd="0" presId="urn:microsoft.com/office/officeart/2005/8/layout/list1"/>
    <dgm:cxn modelId="{C14CA23D-AA8C-47B2-B1AE-03267D067193}" type="presOf" srcId="{3DE8A28D-986E-4D49-BF21-3365161B5575}" destId="{A4E33873-3CC2-4D7F-9595-283BB8F10B37}" srcOrd="0" destOrd="0" presId="urn:microsoft.com/office/officeart/2005/8/layout/list1"/>
    <dgm:cxn modelId="{6D7EE042-5DBF-4784-BFBB-568A221DA4B5}" srcId="{0DF1CCEB-2FDF-4814-8F4B-9AB71D32FC4C}" destId="{3DE8A28D-986E-4D49-BF21-3365161B5575}" srcOrd="0" destOrd="0" parTransId="{33AEC822-7BEC-40C6-97E1-D3FE07F77E0C}" sibTransId="{D959D0EE-A066-47F6-B844-63E8919D7010}"/>
    <dgm:cxn modelId="{DF43F2ED-575B-4B7D-AD43-546173C5B760}" type="presOf" srcId="{0DF1CCEB-2FDF-4814-8F4B-9AB71D32FC4C}" destId="{19AE6A19-824E-4E00-8C93-9FE05E986B2A}" srcOrd="0" destOrd="0" presId="urn:microsoft.com/office/officeart/2005/8/layout/list1"/>
    <dgm:cxn modelId="{E2A5F78A-564C-48A8-A0F0-2DACBBF87CFA}" type="presParOf" srcId="{19AE6A19-824E-4E00-8C93-9FE05E986B2A}" destId="{2F526818-6076-4263-B12F-D911C907F981}" srcOrd="0" destOrd="0" presId="urn:microsoft.com/office/officeart/2005/8/layout/list1"/>
    <dgm:cxn modelId="{5B177FC2-1BC5-4B1B-A7DB-9559235C9B99}" type="presParOf" srcId="{2F526818-6076-4263-B12F-D911C907F981}" destId="{A4E33873-3CC2-4D7F-9595-283BB8F10B37}" srcOrd="0" destOrd="0" presId="urn:microsoft.com/office/officeart/2005/8/layout/list1"/>
    <dgm:cxn modelId="{2BFBEFDF-08EC-415B-BFFF-13A1D776187D}" type="presParOf" srcId="{2F526818-6076-4263-B12F-D911C907F981}" destId="{88735E1D-0310-4E10-8B92-C00C4B36BBBE}" srcOrd="1" destOrd="0" presId="urn:microsoft.com/office/officeart/2005/8/layout/list1"/>
    <dgm:cxn modelId="{F74150C8-F4E9-4391-A669-BC3CB5B6079D}" type="presParOf" srcId="{19AE6A19-824E-4E00-8C93-9FE05E986B2A}" destId="{B3AE577E-357E-438C-A694-7DAD3784DE67}" srcOrd="1" destOrd="0" presId="urn:microsoft.com/office/officeart/2005/8/layout/list1"/>
    <dgm:cxn modelId="{597A6EC7-AD04-4E58-9445-7E1B55408110}" type="presParOf" srcId="{19AE6A19-824E-4E00-8C93-9FE05E986B2A}" destId="{7ADFF571-5817-413C-B84B-B961A884BA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1EE3FD-3A15-40BD-8BAF-22AB32362D2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BBCD8-3810-4B12-9805-9A04518D5154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Hiến</a:t>
          </a:r>
          <a:r>
            <a: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</a:t>
          </a:r>
          <a:r>
            <a: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toàn</a:t>
          </a:r>
          <a:r>
            <a: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phần</a:t>
          </a:r>
          <a:endParaRPr lang="en-US" sz="28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B5A184-1BC4-4BBA-BDC1-7F632C65AD7F}" type="parTrans" cxnId="{4927ABFB-C519-453B-ABEA-622653AE9B31}">
      <dgm:prSet/>
      <dgm:spPr/>
      <dgm:t>
        <a:bodyPr/>
        <a:lstStyle/>
        <a:p>
          <a:endParaRPr lang="en-US"/>
        </a:p>
      </dgm:t>
    </dgm:pt>
    <dgm:pt modelId="{1989A5F2-F9AE-4FC8-BC8B-C821A44713C7}" type="sibTrans" cxnId="{4927ABFB-C519-453B-ABEA-622653AE9B31}">
      <dgm:prSet/>
      <dgm:spPr/>
      <dgm:t>
        <a:bodyPr/>
        <a:lstStyle/>
        <a:p>
          <a:endParaRPr lang="en-US"/>
        </a:p>
      </dgm:t>
    </dgm:pt>
    <dgm:pt modelId="{97CC16C4-8C4B-4C1E-81B7-8DB81A02A67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Tuổi</a:t>
          </a:r>
          <a:r>
            <a:rPr lang="vi-VN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18-60 tuổi</a:t>
          </a:r>
          <a:endParaRPr lang="en-US" sz="2000" dirty="0">
            <a:solidFill>
              <a:schemeClr val="accent6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83AF76-5D2A-4ABE-B9E2-A6981F81F281}" type="parTrans" cxnId="{1B247CC1-8751-4821-8580-44ED749EFDFB}">
      <dgm:prSet/>
      <dgm:spPr/>
      <dgm:t>
        <a:bodyPr/>
        <a:lstStyle/>
        <a:p>
          <a:endParaRPr lang="en-US"/>
        </a:p>
      </dgm:t>
    </dgm:pt>
    <dgm:pt modelId="{AB55E434-9C58-4472-A5F9-A244EFE6C1C5}" type="sibTrans" cxnId="{1B247CC1-8751-4821-8580-44ED749EFDFB}">
      <dgm:prSet/>
      <dgm:spPr/>
      <dgm:t>
        <a:bodyPr/>
        <a:lstStyle/>
        <a:p>
          <a:endParaRPr lang="en-US"/>
        </a:p>
      </dgm:t>
    </dgm:pt>
    <dgm:pt modelId="{6E9BD08E-2940-4E91-B18B-00C3FE95EFF8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2800" b="1" dirty="0" err="1">
              <a:solidFill>
                <a:srgbClr val="00B0F0"/>
              </a:solidFill>
            </a:rPr>
            <a:t>Hiến</a:t>
          </a:r>
          <a:r>
            <a:rPr lang="en-US" sz="2800" b="1" dirty="0">
              <a:solidFill>
                <a:srgbClr val="00B0F0"/>
              </a:solidFill>
            </a:rPr>
            <a:t> </a:t>
          </a:r>
          <a:r>
            <a:rPr lang="en-US" sz="2800" b="1" dirty="0" err="1">
              <a:solidFill>
                <a:srgbClr val="00B0F0"/>
              </a:solidFill>
            </a:rPr>
            <a:t>tiểu</a:t>
          </a:r>
          <a:r>
            <a:rPr lang="en-US" sz="2800" b="1" dirty="0">
              <a:solidFill>
                <a:srgbClr val="00B0F0"/>
              </a:solidFill>
            </a:rPr>
            <a:t> </a:t>
          </a:r>
          <a:r>
            <a:rPr lang="en-US" sz="2800" b="1" dirty="0" err="1">
              <a:solidFill>
                <a:srgbClr val="00B0F0"/>
              </a:solidFill>
            </a:rPr>
            <a:t>cầu</a:t>
          </a:r>
          <a:endParaRPr lang="en-US" sz="2800" b="1" dirty="0">
            <a:solidFill>
              <a:srgbClr val="00B0F0"/>
            </a:solidFill>
          </a:endParaRPr>
        </a:p>
      </dgm:t>
    </dgm:pt>
    <dgm:pt modelId="{185AFBC9-B960-4DC3-A30F-1D0A57FBC6A7}" type="parTrans" cxnId="{17AEB19B-558C-4695-AC56-BBC3601FCC86}">
      <dgm:prSet/>
      <dgm:spPr/>
      <dgm:t>
        <a:bodyPr/>
        <a:lstStyle/>
        <a:p>
          <a:endParaRPr lang="en-US"/>
        </a:p>
      </dgm:t>
    </dgm:pt>
    <dgm:pt modelId="{3C3964BE-04F7-4219-88C4-D8B51070E158}" type="sibTrans" cxnId="{17AEB19B-558C-4695-AC56-BBC3601FCC86}">
      <dgm:prSet/>
      <dgm:spPr/>
      <dgm:t>
        <a:bodyPr/>
        <a:lstStyle/>
        <a:p>
          <a:endParaRPr lang="en-US"/>
        </a:p>
      </dgm:t>
    </dgm:pt>
    <dgm:pt modelId="{97E49EA5-6F74-400D-9849-CAC44782F2EE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Đủ</a:t>
          </a:r>
          <a:r>
            <a:rPr lang="en-US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tiêu</a:t>
          </a:r>
          <a:r>
            <a:rPr lang="en-US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chuẩn</a:t>
          </a:r>
          <a:r>
            <a:rPr lang="en-US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hiến</a:t>
          </a:r>
          <a:r>
            <a:rPr lang="en-US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</a:t>
          </a:r>
          <a:r>
            <a:rPr lang="en-US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toàn</a:t>
          </a:r>
          <a:r>
            <a:rPr lang="en-US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phần</a:t>
          </a:r>
          <a:r>
            <a:rPr lang="en-US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B7E84CE8-DD69-4A7A-A38D-B6EE9D9EAE69}" type="parTrans" cxnId="{1A88E095-70BC-4085-A7A3-BD67B20A3AC8}">
      <dgm:prSet/>
      <dgm:spPr/>
      <dgm:t>
        <a:bodyPr/>
        <a:lstStyle/>
        <a:p>
          <a:endParaRPr lang="en-US"/>
        </a:p>
      </dgm:t>
    </dgm:pt>
    <dgm:pt modelId="{12A5A8BC-3FE9-4D2B-A011-7F11BDBFA113}" type="sibTrans" cxnId="{1A88E095-70BC-4085-A7A3-BD67B20A3AC8}">
      <dgm:prSet/>
      <dgm:spPr/>
      <dgm:t>
        <a:bodyPr/>
        <a:lstStyle/>
        <a:p>
          <a:endParaRPr lang="en-US"/>
        </a:p>
      </dgm:t>
    </dgm:pt>
    <dgm:pt modelId="{5C753D05-9CF7-4E63-A9F8-1CFF64F307E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Cân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nặng</a:t>
          </a:r>
          <a:r>
            <a:rPr lang="vi-VN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nữ ≥ 4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vi-VN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kg, nam ≥ 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r>
            <a:rPr lang="vi-VN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5kg</a:t>
          </a:r>
          <a:endParaRPr lang="en-US" sz="2000" dirty="0">
            <a:solidFill>
              <a:schemeClr val="accent6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751ACA-AFD8-4019-BE00-8D41F640D236}" type="parTrans" cxnId="{2F10E59D-9E82-407E-AEC5-E8100DE546CA}">
      <dgm:prSet/>
      <dgm:spPr/>
      <dgm:t>
        <a:bodyPr/>
        <a:lstStyle/>
        <a:p>
          <a:endParaRPr lang="en-US"/>
        </a:p>
      </dgm:t>
    </dgm:pt>
    <dgm:pt modelId="{BC16ADA7-5EAF-4B45-87F8-D135A3EA5030}" type="sibTrans" cxnId="{2F10E59D-9E82-407E-AEC5-E8100DE546CA}">
      <dgm:prSet/>
      <dgm:spPr/>
      <dgm:t>
        <a:bodyPr/>
        <a:lstStyle/>
        <a:p>
          <a:endParaRPr lang="en-US"/>
        </a:p>
      </dgm:t>
    </dgm:pt>
    <dgm:pt modelId="{26C770FD-360A-4082-B78E-9E4A0DFBF99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Mạch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Huyết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áp</a:t>
          </a:r>
          <a:endParaRPr lang="en-US" sz="2000" dirty="0">
            <a:solidFill>
              <a:schemeClr val="accent6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6C6EFB-7A4A-4734-AB01-F936C9F688DF}" type="parTrans" cxnId="{08310BDE-35F5-46FB-A845-D814F7EAC035}">
      <dgm:prSet/>
      <dgm:spPr/>
      <dgm:t>
        <a:bodyPr/>
        <a:lstStyle/>
        <a:p>
          <a:endParaRPr lang="en-US"/>
        </a:p>
      </dgm:t>
    </dgm:pt>
    <dgm:pt modelId="{5A04E7B7-4067-49AD-9D87-6AE9100BEA6A}" type="sibTrans" cxnId="{08310BDE-35F5-46FB-A845-D814F7EAC035}">
      <dgm:prSet/>
      <dgm:spPr/>
      <dgm:t>
        <a:bodyPr/>
        <a:lstStyle/>
        <a:p>
          <a:endParaRPr lang="en-US"/>
        </a:p>
      </dgm:t>
    </dgm:pt>
    <dgm:pt modelId="{DF59DE37-CA10-42F7-9142-E2EAF647A5DC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Hb ≥ 120g/L</a:t>
          </a:r>
        </a:p>
      </dgm:t>
    </dgm:pt>
    <dgm:pt modelId="{14B57298-FE54-427B-BA4B-6A0C4B9C8B87}" type="parTrans" cxnId="{9830CB2A-002D-40F0-B8E4-35DD9909DBD1}">
      <dgm:prSet/>
      <dgm:spPr/>
      <dgm:t>
        <a:bodyPr/>
        <a:lstStyle/>
        <a:p>
          <a:endParaRPr lang="en-US"/>
        </a:p>
      </dgm:t>
    </dgm:pt>
    <dgm:pt modelId="{2C7F7A0D-F382-488D-BF49-931322E60D43}" type="sibTrans" cxnId="{9830CB2A-002D-40F0-B8E4-35DD9909DBD1}">
      <dgm:prSet/>
      <dgm:spPr/>
      <dgm:t>
        <a:bodyPr/>
        <a:lstStyle/>
        <a:p>
          <a:endParaRPr lang="en-US"/>
        </a:p>
      </dgm:t>
    </dgm:pt>
    <dgm:pt modelId="{EECF0B80-40F1-4D06-8281-E165F6FCE9C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Không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mắc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các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bệnh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lây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truyền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qua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đường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vi-VN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hành vi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tình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dục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không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an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toàn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không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mắc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các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bệnh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mạn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tính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cấp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tính</a:t>
          </a:r>
          <a:r>
            <a:rPr lang="en-US"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,…</a:t>
          </a:r>
        </a:p>
      </dgm:t>
    </dgm:pt>
    <dgm:pt modelId="{0D69F875-716B-4CCC-AC4E-D8D3E7F44F23}" type="parTrans" cxnId="{1C5EDC1F-E5DE-473D-A97D-63EE1F10D2D4}">
      <dgm:prSet/>
      <dgm:spPr/>
      <dgm:t>
        <a:bodyPr/>
        <a:lstStyle/>
        <a:p>
          <a:endParaRPr lang="en-US"/>
        </a:p>
      </dgm:t>
    </dgm:pt>
    <dgm:pt modelId="{AEA4A4AF-4A3F-4719-9114-E300ABC5A26C}" type="sibTrans" cxnId="{1C5EDC1F-E5DE-473D-A97D-63EE1F10D2D4}">
      <dgm:prSet/>
      <dgm:spPr/>
      <dgm:t>
        <a:bodyPr/>
        <a:lstStyle/>
        <a:p>
          <a:endParaRPr lang="en-US"/>
        </a:p>
      </dgm:t>
    </dgm:pt>
    <dgm:pt modelId="{B32026C5-DA20-42C5-99A6-D54E176E452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Khoảng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cách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giữa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lần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hiến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là 84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ngày</a:t>
          </a:r>
          <a:endParaRPr lang="en-US" sz="2000" b="1" dirty="0">
            <a:solidFill>
              <a:schemeClr val="accent6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66C22B-F5BF-4348-9EC8-08BA45A1DF0F}" type="parTrans" cxnId="{7F5CF9DB-81D2-495B-AA74-4D0C6D3A355C}">
      <dgm:prSet/>
      <dgm:spPr/>
      <dgm:t>
        <a:bodyPr/>
        <a:lstStyle/>
        <a:p>
          <a:endParaRPr lang="en-US"/>
        </a:p>
      </dgm:t>
    </dgm:pt>
    <dgm:pt modelId="{A84A1551-5E4F-4587-8C41-72C5940AC8B7}" type="sibTrans" cxnId="{7F5CF9DB-81D2-495B-AA74-4D0C6D3A355C}">
      <dgm:prSet/>
      <dgm:spPr/>
      <dgm:t>
        <a:bodyPr/>
        <a:lstStyle/>
        <a:p>
          <a:endParaRPr lang="en-US"/>
        </a:p>
      </dgm:t>
    </dgm:pt>
    <dgm:pt modelId="{2D8AC841-35ED-4D3B-ABA9-9FD81B98D25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TC ≥ 200.000/mm3</a:t>
          </a:r>
          <a:r>
            <a:rPr lang="vi-VN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n-US" sz="20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D5C2BE-94B7-444A-B036-360C990A8E99}" type="parTrans" cxnId="{D189297B-776B-4850-AC98-9EEB4630A795}">
      <dgm:prSet/>
      <dgm:spPr/>
      <dgm:t>
        <a:bodyPr/>
        <a:lstStyle/>
        <a:p>
          <a:endParaRPr lang="en-US"/>
        </a:p>
      </dgm:t>
    </dgm:pt>
    <dgm:pt modelId="{E171861A-4EAB-4EEB-B930-0ABD64C939FB}" type="sibTrans" cxnId="{D189297B-776B-4850-AC98-9EEB4630A795}">
      <dgm:prSet/>
      <dgm:spPr/>
      <dgm:t>
        <a:bodyPr/>
        <a:lstStyle/>
        <a:p>
          <a:endParaRPr lang="en-US"/>
        </a:p>
      </dgm:t>
    </dgm:pt>
    <dgm:pt modelId="{E0DE9DF4-4FE5-4072-B8C1-14669DA3DC4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Khoảng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cách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giữa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 </a:t>
          </a:r>
          <a:r>
            <a:rPr lang="en-US" sz="20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lần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hiến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là 14 </a:t>
          </a:r>
          <a:r>
            <a:rPr lang="en-US" sz="20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ngày</a:t>
          </a:r>
          <a:endParaRPr lang="en-US" sz="2000" b="1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F358F9-8B93-47D0-888C-AAD290C41583}" type="parTrans" cxnId="{94F9691A-04B1-4BE3-8E79-6E4E1C78F679}">
      <dgm:prSet/>
      <dgm:spPr/>
      <dgm:t>
        <a:bodyPr/>
        <a:lstStyle/>
        <a:p>
          <a:endParaRPr lang="en-US"/>
        </a:p>
      </dgm:t>
    </dgm:pt>
    <dgm:pt modelId="{5C88FF07-DEDC-4C18-AEA7-DECC8D7A2017}" type="sibTrans" cxnId="{94F9691A-04B1-4BE3-8E79-6E4E1C78F679}">
      <dgm:prSet/>
      <dgm:spPr/>
      <dgm:t>
        <a:bodyPr/>
        <a:lstStyle/>
        <a:p>
          <a:endParaRPr lang="en-US"/>
        </a:p>
      </dgm:t>
    </dgm:pt>
    <dgm:pt modelId="{DB75037E-6A2C-4331-958F-F3D13C03779E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vi-VN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Mạch máu to, khỏe.</a:t>
          </a:r>
          <a:endParaRPr lang="en-US" sz="20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C76845-55BD-4107-9729-A88E837537F3}" type="parTrans" cxnId="{B4AA0496-0CA7-405F-96E0-F654B9696901}">
      <dgm:prSet/>
      <dgm:spPr/>
      <dgm:t>
        <a:bodyPr/>
        <a:lstStyle/>
        <a:p>
          <a:endParaRPr lang="en-US"/>
        </a:p>
      </dgm:t>
    </dgm:pt>
    <dgm:pt modelId="{71CF381F-AA34-4A55-BD63-547A47D6BB5B}" type="sibTrans" cxnId="{B4AA0496-0CA7-405F-96E0-F654B9696901}">
      <dgm:prSet/>
      <dgm:spPr/>
      <dgm:t>
        <a:bodyPr/>
        <a:lstStyle/>
        <a:p>
          <a:endParaRPr lang="en-US"/>
        </a:p>
      </dgm:t>
    </dgm:pt>
    <dgm:pt modelId="{381FC48D-4AA2-4024-B34A-7722BF521B1E}" type="pres">
      <dgm:prSet presAssocID="{D11EE3FD-3A15-40BD-8BAF-22AB32362D2C}" presName="Name0" presStyleCnt="0">
        <dgm:presLayoutVars>
          <dgm:dir/>
          <dgm:animLvl val="lvl"/>
          <dgm:resizeHandles val="exact"/>
        </dgm:presLayoutVars>
      </dgm:prSet>
      <dgm:spPr/>
    </dgm:pt>
    <dgm:pt modelId="{F8CE68D9-4377-4152-A389-FF9701B7E0E4}" type="pres">
      <dgm:prSet presAssocID="{B81BBCD8-3810-4B12-9805-9A04518D5154}" presName="linNode" presStyleCnt="0"/>
      <dgm:spPr/>
    </dgm:pt>
    <dgm:pt modelId="{A3F4B610-C8B4-4BB5-BD95-B403868536B5}" type="pres">
      <dgm:prSet presAssocID="{B81BBCD8-3810-4B12-9805-9A04518D5154}" presName="parTx" presStyleLbl="revTx" presStyleIdx="0" presStyleCnt="2">
        <dgm:presLayoutVars>
          <dgm:chMax val="1"/>
          <dgm:bulletEnabled val="1"/>
        </dgm:presLayoutVars>
      </dgm:prSet>
      <dgm:spPr/>
    </dgm:pt>
    <dgm:pt modelId="{77CA1818-E6B4-472B-8382-B0260DF9CF10}" type="pres">
      <dgm:prSet presAssocID="{B81BBCD8-3810-4B12-9805-9A04518D5154}" presName="bracket" presStyleLbl="parChTrans1D1" presStyleIdx="0" presStyleCnt="2"/>
      <dgm:spPr/>
    </dgm:pt>
    <dgm:pt modelId="{FC7D394E-7BDD-4C72-BBE1-AE77D7ECA2AA}" type="pres">
      <dgm:prSet presAssocID="{B81BBCD8-3810-4B12-9805-9A04518D5154}" presName="spH" presStyleCnt="0"/>
      <dgm:spPr/>
    </dgm:pt>
    <dgm:pt modelId="{BAF96F6F-7604-41A9-BB6F-64994778F614}" type="pres">
      <dgm:prSet presAssocID="{B81BBCD8-3810-4B12-9805-9A04518D5154}" presName="desTx" presStyleLbl="node1" presStyleIdx="0" presStyleCnt="2">
        <dgm:presLayoutVars>
          <dgm:bulletEnabled val="1"/>
        </dgm:presLayoutVars>
      </dgm:prSet>
      <dgm:spPr/>
    </dgm:pt>
    <dgm:pt modelId="{4E0E4848-A451-4654-9031-4B1CB6B43431}" type="pres">
      <dgm:prSet presAssocID="{1989A5F2-F9AE-4FC8-BC8B-C821A44713C7}" presName="spV" presStyleCnt="0"/>
      <dgm:spPr/>
    </dgm:pt>
    <dgm:pt modelId="{13BC153C-59F2-469C-9A93-0F0FF2A96D37}" type="pres">
      <dgm:prSet presAssocID="{6E9BD08E-2940-4E91-B18B-00C3FE95EFF8}" presName="linNode" presStyleCnt="0"/>
      <dgm:spPr/>
    </dgm:pt>
    <dgm:pt modelId="{8D2B74F1-8DBE-4949-947E-48E75F9BBD6C}" type="pres">
      <dgm:prSet presAssocID="{6E9BD08E-2940-4E91-B18B-00C3FE95EFF8}" presName="parTx" presStyleLbl="revTx" presStyleIdx="1" presStyleCnt="2" custLinFactNeighborX="-977" custLinFactNeighborY="-6094">
        <dgm:presLayoutVars>
          <dgm:chMax val="1"/>
          <dgm:bulletEnabled val="1"/>
        </dgm:presLayoutVars>
      </dgm:prSet>
      <dgm:spPr/>
    </dgm:pt>
    <dgm:pt modelId="{BCAD848C-88C7-4D50-B141-6F49679A0390}" type="pres">
      <dgm:prSet presAssocID="{6E9BD08E-2940-4E91-B18B-00C3FE95EFF8}" presName="bracket" presStyleLbl="parChTrans1D1" presStyleIdx="1" presStyleCnt="2"/>
      <dgm:spPr/>
    </dgm:pt>
    <dgm:pt modelId="{74AA19F0-D89D-46AB-92ED-57999ECCD64C}" type="pres">
      <dgm:prSet presAssocID="{6E9BD08E-2940-4E91-B18B-00C3FE95EFF8}" presName="spH" presStyleCnt="0"/>
      <dgm:spPr/>
    </dgm:pt>
    <dgm:pt modelId="{CDED9E4D-D750-4751-833B-1491E9E49AAE}" type="pres">
      <dgm:prSet presAssocID="{6E9BD08E-2940-4E91-B18B-00C3FE95EFF8}" presName="desTx" presStyleLbl="node1" presStyleIdx="1" presStyleCnt="2">
        <dgm:presLayoutVars>
          <dgm:bulletEnabled val="1"/>
        </dgm:presLayoutVars>
      </dgm:prSet>
      <dgm:spPr/>
    </dgm:pt>
  </dgm:ptLst>
  <dgm:cxnLst>
    <dgm:cxn modelId="{94F9691A-04B1-4BE3-8E79-6E4E1C78F679}" srcId="{6E9BD08E-2940-4E91-B18B-00C3FE95EFF8}" destId="{E0DE9DF4-4FE5-4072-B8C1-14669DA3DC44}" srcOrd="3" destOrd="0" parTransId="{BDF358F9-8B93-47D0-888C-AAD290C41583}" sibTransId="{5C88FF07-DEDC-4C18-AEA7-DECC8D7A2017}"/>
    <dgm:cxn modelId="{1C5EDC1F-E5DE-473D-A97D-63EE1F10D2D4}" srcId="{B81BBCD8-3810-4B12-9805-9A04518D5154}" destId="{EECF0B80-40F1-4D06-8281-E165F6FCE9CD}" srcOrd="4" destOrd="0" parTransId="{0D69F875-716B-4CCC-AC4E-D8D3E7F44F23}" sibTransId="{AEA4A4AF-4A3F-4719-9114-E300ABC5A26C}"/>
    <dgm:cxn modelId="{9830CB2A-002D-40F0-B8E4-35DD9909DBD1}" srcId="{B81BBCD8-3810-4B12-9805-9A04518D5154}" destId="{DF59DE37-CA10-42F7-9142-E2EAF647A5DC}" srcOrd="3" destOrd="0" parTransId="{14B57298-FE54-427B-BA4B-6A0C4B9C8B87}" sibTransId="{2C7F7A0D-F382-488D-BF49-931322E60D43}"/>
    <dgm:cxn modelId="{3B084B5E-EAAD-42B3-9940-110A5580B504}" type="presOf" srcId="{2D8AC841-35ED-4D3B-ABA9-9FD81B98D25B}" destId="{CDED9E4D-D750-4751-833B-1491E9E49AAE}" srcOrd="0" destOrd="1" presId="urn:diagrams.loki3.com/BracketList"/>
    <dgm:cxn modelId="{F443A348-2500-4181-B005-B5C31768E760}" type="presOf" srcId="{6E9BD08E-2940-4E91-B18B-00C3FE95EFF8}" destId="{8D2B74F1-8DBE-4949-947E-48E75F9BBD6C}" srcOrd="0" destOrd="0" presId="urn:diagrams.loki3.com/BracketList"/>
    <dgm:cxn modelId="{C0D9CE70-C2B5-4C0D-A282-83ABEB2D8A07}" type="presOf" srcId="{DF59DE37-CA10-42F7-9142-E2EAF647A5DC}" destId="{BAF96F6F-7604-41A9-BB6F-64994778F614}" srcOrd="0" destOrd="3" presId="urn:diagrams.loki3.com/BracketList"/>
    <dgm:cxn modelId="{D189297B-776B-4850-AC98-9EEB4630A795}" srcId="{6E9BD08E-2940-4E91-B18B-00C3FE95EFF8}" destId="{2D8AC841-35ED-4D3B-ABA9-9FD81B98D25B}" srcOrd="1" destOrd="0" parTransId="{66D5C2BE-94B7-444A-B036-360C990A8E99}" sibTransId="{E171861A-4EAB-4EEB-B930-0ABD64C939FB}"/>
    <dgm:cxn modelId="{2D40E77B-4299-40FA-B1A7-1BE678E62472}" type="presOf" srcId="{D11EE3FD-3A15-40BD-8BAF-22AB32362D2C}" destId="{381FC48D-4AA2-4024-B34A-7722BF521B1E}" srcOrd="0" destOrd="0" presId="urn:diagrams.loki3.com/BracketList"/>
    <dgm:cxn modelId="{AA20237D-3811-47D1-A7A5-F7F01A83C790}" type="presOf" srcId="{97CC16C4-8C4B-4C1E-81B7-8DB81A02A67D}" destId="{BAF96F6F-7604-41A9-BB6F-64994778F614}" srcOrd="0" destOrd="0" presId="urn:diagrams.loki3.com/BracketList"/>
    <dgm:cxn modelId="{1A88E095-70BC-4085-A7A3-BD67B20A3AC8}" srcId="{6E9BD08E-2940-4E91-B18B-00C3FE95EFF8}" destId="{97E49EA5-6F74-400D-9849-CAC44782F2EE}" srcOrd="0" destOrd="0" parTransId="{B7E84CE8-DD69-4A7A-A38D-B6EE9D9EAE69}" sibTransId="{12A5A8BC-3FE9-4D2B-A011-7F11BDBFA113}"/>
    <dgm:cxn modelId="{B4AA0496-0CA7-405F-96E0-F654B9696901}" srcId="{6E9BD08E-2940-4E91-B18B-00C3FE95EFF8}" destId="{DB75037E-6A2C-4331-958F-F3D13C03779E}" srcOrd="2" destOrd="0" parTransId="{D6C76845-55BD-4107-9729-A88E837537F3}" sibTransId="{71CF381F-AA34-4A55-BD63-547A47D6BB5B}"/>
    <dgm:cxn modelId="{17AEB19B-558C-4695-AC56-BBC3601FCC86}" srcId="{D11EE3FD-3A15-40BD-8BAF-22AB32362D2C}" destId="{6E9BD08E-2940-4E91-B18B-00C3FE95EFF8}" srcOrd="1" destOrd="0" parTransId="{185AFBC9-B960-4DC3-A30F-1D0A57FBC6A7}" sibTransId="{3C3964BE-04F7-4219-88C4-D8B51070E158}"/>
    <dgm:cxn modelId="{2F10E59D-9E82-407E-AEC5-E8100DE546CA}" srcId="{B81BBCD8-3810-4B12-9805-9A04518D5154}" destId="{5C753D05-9CF7-4E63-A9F8-1CFF64F307E3}" srcOrd="1" destOrd="0" parTransId="{05751ACA-AFD8-4019-BE00-8D41F640D236}" sibTransId="{BC16ADA7-5EAF-4B45-87F8-D135A3EA5030}"/>
    <dgm:cxn modelId="{54E2A69E-27DB-462D-AAF6-437C1E34020C}" type="presOf" srcId="{26C770FD-360A-4082-B78E-9E4A0DFBF994}" destId="{BAF96F6F-7604-41A9-BB6F-64994778F614}" srcOrd="0" destOrd="2" presId="urn:diagrams.loki3.com/BracketList"/>
    <dgm:cxn modelId="{7CDD7FA3-CF9F-48E0-B59A-BC144AC5198F}" type="presOf" srcId="{B81BBCD8-3810-4B12-9805-9A04518D5154}" destId="{A3F4B610-C8B4-4BB5-BD95-B403868536B5}" srcOrd="0" destOrd="0" presId="urn:diagrams.loki3.com/BracketList"/>
    <dgm:cxn modelId="{20B551A7-5256-4A6E-83CD-201480C7B878}" type="presOf" srcId="{97E49EA5-6F74-400D-9849-CAC44782F2EE}" destId="{CDED9E4D-D750-4751-833B-1491E9E49AAE}" srcOrd="0" destOrd="0" presId="urn:diagrams.loki3.com/BracketList"/>
    <dgm:cxn modelId="{68A384BB-840D-40EE-870C-A65EDEC6298F}" type="presOf" srcId="{EECF0B80-40F1-4D06-8281-E165F6FCE9CD}" destId="{BAF96F6F-7604-41A9-BB6F-64994778F614}" srcOrd="0" destOrd="4" presId="urn:diagrams.loki3.com/BracketList"/>
    <dgm:cxn modelId="{1B247CC1-8751-4821-8580-44ED749EFDFB}" srcId="{B81BBCD8-3810-4B12-9805-9A04518D5154}" destId="{97CC16C4-8C4B-4C1E-81B7-8DB81A02A67D}" srcOrd="0" destOrd="0" parTransId="{3783AF76-5D2A-4ABE-B9E2-A6981F81F281}" sibTransId="{AB55E434-9C58-4472-A5F9-A244EFE6C1C5}"/>
    <dgm:cxn modelId="{D6AA50CA-DDF0-40BA-95FC-0530CAFF89C8}" type="presOf" srcId="{DB75037E-6A2C-4331-958F-F3D13C03779E}" destId="{CDED9E4D-D750-4751-833B-1491E9E49AAE}" srcOrd="0" destOrd="2" presId="urn:diagrams.loki3.com/BracketList"/>
    <dgm:cxn modelId="{FB03AED3-E31E-4530-A451-CD0BA26826BD}" type="presOf" srcId="{B32026C5-DA20-42C5-99A6-D54E176E4523}" destId="{BAF96F6F-7604-41A9-BB6F-64994778F614}" srcOrd="0" destOrd="5" presId="urn:diagrams.loki3.com/BracketList"/>
    <dgm:cxn modelId="{707843DB-E769-40E9-8EDA-4BAFE7BDD84D}" type="presOf" srcId="{5C753D05-9CF7-4E63-A9F8-1CFF64F307E3}" destId="{BAF96F6F-7604-41A9-BB6F-64994778F614}" srcOrd="0" destOrd="1" presId="urn:diagrams.loki3.com/BracketList"/>
    <dgm:cxn modelId="{7F5CF9DB-81D2-495B-AA74-4D0C6D3A355C}" srcId="{B81BBCD8-3810-4B12-9805-9A04518D5154}" destId="{B32026C5-DA20-42C5-99A6-D54E176E4523}" srcOrd="5" destOrd="0" parTransId="{CC66C22B-F5BF-4348-9EC8-08BA45A1DF0F}" sibTransId="{A84A1551-5E4F-4587-8C41-72C5940AC8B7}"/>
    <dgm:cxn modelId="{08310BDE-35F5-46FB-A845-D814F7EAC035}" srcId="{B81BBCD8-3810-4B12-9805-9A04518D5154}" destId="{26C770FD-360A-4082-B78E-9E4A0DFBF994}" srcOrd="2" destOrd="0" parTransId="{E26C6EFB-7A4A-4734-AB01-F936C9F688DF}" sibTransId="{5A04E7B7-4067-49AD-9D87-6AE9100BEA6A}"/>
    <dgm:cxn modelId="{C6C6A5EF-3486-4681-B1AE-60A0D56F7804}" type="presOf" srcId="{E0DE9DF4-4FE5-4072-B8C1-14669DA3DC44}" destId="{CDED9E4D-D750-4751-833B-1491E9E49AAE}" srcOrd="0" destOrd="3" presId="urn:diagrams.loki3.com/BracketList"/>
    <dgm:cxn modelId="{4927ABFB-C519-453B-ABEA-622653AE9B31}" srcId="{D11EE3FD-3A15-40BD-8BAF-22AB32362D2C}" destId="{B81BBCD8-3810-4B12-9805-9A04518D5154}" srcOrd="0" destOrd="0" parTransId="{F7B5A184-1BC4-4BBA-BDC1-7F632C65AD7F}" sibTransId="{1989A5F2-F9AE-4FC8-BC8B-C821A44713C7}"/>
    <dgm:cxn modelId="{0127D744-6605-499B-86A0-80E391C6C18B}" type="presParOf" srcId="{381FC48D-4AA2-4024-B34A-7722BF521B1E}" destId="{F8CE68D9-4377-4152-A389-FF9701B7E0E4}" srcOrd="0" destOrd="0" presId="urn:diagrams.loki3.com/BracketList"/>
    <dgm:cxn modelId="{DE078574-5D51-4251-9EBA-ED884ACBA331}" type="presParOf" srcId="{F8CE68D9-4377-4152-A389-FF9701B7E0E4}" destId="{A3F4B610-C8B4-4BB5-BD95-B403868536B5}" srcOrd="0" destOrd="0" presId="urn:diagrams.loki3.com/BracketList"/>
    <dgm:cxn modelId="{D9BB7641-9F4A-4384-A9DE-A0FF55B26E03}" type="presParOf" srcId="{F8CE68D9-4377-4152-A389-FF9701B7E0E4}" destId="{77CA1818-E6B4-472B-8382-B0260DF9CF10}" srcOrd="1" destOrd="0" presId="urn:diagrams.loki3.com/BracketList"/>
    <dgm:cxn modelId="{6B148CDB-2A91-4054-862C-A31986C525C1}" type="presParOf" srcId="{F8CE68D9-4377-4152-A389-FF9701B7E0E4}" destId="{FC7D394E-7BDD-4C72-BBE1-AE77D7ECA2AA}" srcOrd="2" destOrd="0" presId="urn:diagrams.loki3.com/BracketList"/>
    <dgm:cxn modelId="{44C1A07F-DCEB-4013-B62B-C07A04F69A75}" type="presParOf" srcId="{F8CE68D9-4377-4152-A389-FF9701B7E0E4}" destId="{BAF96F6F-7604-41A9-BB6F-64994778F614}" srcOrd="3" destOrd="0" presId="urn:diagrams.loki3.com/BracketList"/>
    <dgm:cxn modelId="{881A7A06-EAB7-496C-9772-068A990B6D39}" type="presParOf" srcId="{381FC48D-4AA2-4024-B34A-7722BF521B1E}" destId="{4E0E4848-A451-4654-9031-4B1CB6B43431}" srcOrd="1" destOrd="0" presId="urn:diagrams.loki3.com/BracketList"/>
    <dgm:cxn modelId="{0F5054F6-02F5-4B77-8316-B5815DB8DEBB}" type="presParOf" srcId="{381FC48D-4AA2-4024-B34A-7722BF521B1E}" destId="{13BC153C-59F2-469C-9A93-0F0FF2A96D37}" srcOrd="2" destOrd="0" presId="urn:diagrams.loki3.com/BracketList"/>
    <dgm:cxn modelId="{6903A310-851C-4E2E-A9F8-3522C4177C7C}" type="presParOf" srcId="{13BC153C-59F2-469C-9A93-0F0FF2A96D37}" destId="{8D2B74F1-8DBE-4949-947E-48E75F9BBD6C}" srcOrd="0" destOrd="0" presId="urn:diagrams.loki3.com/BracketList"/>
    <dgm:cxn modelId="{2BD0A52E-DBFA-4C32-BB37-F0B95E3FFCC4}" type="presParOf" srcId="{13BC153C-59F2-469C-9A93-0F0FF2A96D37}" destId="{BCAD848C-88C7-4D50-B141-6F49679A0390}" srcOrd="1" destOrd="0" presId="urn:diagrams.loki3.com/BracketList"/>
    <dgm:cxn modelId="{A78A127E-F74C-4063-BB35-45D703AD7081}" type="presParOf" srcId="{13BC153C-59F2-469C-9A93-0F0FF2A96D37}" destId="{74AA19F0-D89D-46AB-92ED-57999ECCD64C}" srcOrd="2" destOrd="0" presId="urn:diagrams.loki3.com/BracketList"/>
    <dgm:cxn modelId="{746ADCE4-CF62-4599-9DA1-63FBC0D63FDD}" type="presParOf" srcId="{13BC153C-59F2-469C-9A93-0F0FF2A96D37}" destId="{CDED9E4D-D750-4751-833B-1491E9E49AA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CC157-6103-42A4-B7ED-6D17FDA937C8}">
      <dsp:nvSpPr>
        <dsp:cNvPr id="0" name=""/>
        <dsp:cNvSpPr/>
      </dsp:nvSpPr>
      <dsp:spPr>
        <a:xfrm>
          <a:off x="348446" y="188148"/>
          <a:ext cx="7032584" cy="121441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 SỰ CẦN THIẾT CỦA HIẾN MÁU NHÂN ĐẠO</a:t>
          </a:r>
        </a:p>
      </dsp:txBody>
      <dsp:txXfrm>
        <a:off x="384015" y="223717"/>
        <a:ext cx="5301517" cy="1143278"/>
      </dsp:txXfrm>
    </dsp:sp>
    <dsp:sp modelId="{3F46366C-8267-48EB-AD71-BD2AF8D66CBC}">
      <dsp:nvSpPr>
        <dsp:cNvPr id="0" name=""/>
        <dsp:cNvSpPr/>
      </dsp:nvSpPr>
      <dsp:spPr>
        <a:xfrm>
          <a:off x="816774" y="1693318"/>
          <a:ext cx="6995160" cy="161792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 LỢI ÍCH CỦA VIỆC HIẾN MÁU.</a:t>
          </a:r>
        </a:p>
      </dsp:txBody>
      <dsp:txXfrm>
        <a:off x="864161" y="1740705"/>
        <a:ext cx="5231512" cy="1523154"/>
      </dsp:txXfrm>
    </dsp:sp>
    <dsp:sp modelId="{E88A1DA7-444B-4589-A84E-7087A1A24669}">
      <dsp:nvSpPr>
        <dsp:cNvPr id="0" name=""/>
        <dsp:cNvSpPr/>
      </dsp:nvSpPr>
      <dsp:spPr>
        <a:xfrm>
          <a:off x="984415" y="3762934"/>
          <a:ext cx="6995160" cy="1617928"/>
        </a:xfrm>
        <a:prstGeom prst="roundRect">
          <a:avLst>
            <a:gd name="adj" fmla="val 10000"/>
          </a:avLst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3. MỘT SỐ BỆNH LÝ VỀ MÁU.</a:t>
          </a:r>
        </a:p>
      </dsp:txBody>
      <dsp:txXfrm>
        <a:off x="1031802" y="3810321"/>
        <a:ext cx="5231512" cy="1523154"/>
      </dsp:txXfrm>
    </dsp:sp>
    <dsp:sp modelId="{A6AB285B-12C1-4696-B4C4-EF5AAD8A75A9}">
      <dsp:nvSpPr>
        <dsp:cNvPr id="0" name=""/>
        <dsp:cNvSpPr/>
      </dsp:nvSpPr>
      <dsp:spPr>
        <a:xfrm>
          <a:off x="6827333" y="1034812"/>
          <a:ext cx="1051653" cy="1051653"/>
        </a:xfrm>
        <a:prstGeom prst="downArrow">
          <a:avLst>
            <a:gd name="adj1" fmla="val 55000"/>
            <a:gd name="adj2" fmla="val 45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7063955" y="1034812"/>
        <a:ext cx="578409" cy="791369"/>
      </dsp:txXfrm>
    </dsp:sp>
    <dsp:sp modelId="{88E07A6A-53A3-4DB4-AE2A-ACC9FBB6D17D}">
      <dsp:nvSpPr>
        <dsp:cNvPr id="0" name=""/>
        <dsp:cNvSpPr/>
      </dsp:nvSpPr>
      <dsp:spPr>
        <a:xfrm>
          <a:off x="6570082" y="3103725"/>
          <a:ext cx="1051653" cy="1051653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806704" y="3103725"/>
        <a:ext cx="578409" cy="791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B4FAF-087A-44E6-8438-CFA1FAEEC930}">
      <dsp:nvSpPr>
        <dsp:cNvPr id="0" name=""/>
        <dsp:cNvSpPr/>
      </dsp:nvSpPr>
      <dsp:spPr>
        <a:xfrm>
          <a:off x="2979737" y="1876574"/>
          <a:ext cx="2270125" cy="1425340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 hiến tặng là loại thuốc đặc biệt mà chưa thể sản xuất</a:t>
          </a:r>
          <a:endParaRPr lang="en-US" sz="1600" b="1" kern="1200" dirty="0">
            <a:solidFill>
              <a:srgbClr val="00B0F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12189" y="2085310"/>
        <a:ext cx="1605221" cy="1007868"/>
      </dsp:txXfrm>
    </dsp:sp>
    <dsp:sp modelId="{88ECAE5B-20FC-4C2E-A3B5-BFB5D9C28A92}">
      <dsp:nvSpPr>
        <dsp:cNvPr id="0" name=""/>
        <dsp:cNvSpPr/>
      </dsp:nvSpPr>
      <dsp:spPr>
        <a:xfrm rot="16200000">
          <a:off x="3899631" y="1645819"/>
          <a:ext cx="43033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430336" y="15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4041" y="1650648"/>
        <a:ext cx="21516" cy="21516"/>
      </dsp:txXfrm>
    </dsp:sp>
    <dsp:sp modelId="{10864BC0-89B9-40C7-9524-B40AE69CAA7A}">
      <dsp:nvSpPr>
        <dsp:cNvPr id="0" name=""/>
        <dsp:cNvSpPr/>
      </dsp:nvSpPr>
      <dsp:spPr>
        <a:xfrm>
          <a:off x="2979737" y="20898"/>
          <a:ext cx="2270125" cy="142534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Duy</a:t>
          </a:r>
          <a:r>
            <a:rPr lang="en-US" sz="2400" b="0" kern="12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trì</a:t>
          </a:r>
          <a:r>
            <a:rPr lang="en-US" sz="2400" b="0" kern="12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sự</a:t>
          </a:r>
          <a:r>
            <a:rPr lang="en-US" sz="2400" b="0" kern="12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sống</a:t>
          </a:r>
          <a:endParaRPr lang="en-US" sz="2400" b="0" kern="1200" dirty="0">
            <a:solidFill>
              <a:srgbClr val="0070C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312189" y="229634"/>
        <a:ext cx="1605221" cy="1007868"/>
      </dsp:txXfrm>
    </dsp:sp>
    <dsp:sp modelId="{182C9251-14C6-4137-9F7D-BCD35DD4AA39}">
      <dsp:nvSpPr>
        <dsp:cNvPr id="0" name=""/>
        <dsp:cNvSpPr/>
      </dsp:nvSpPr>
      <dsp:spPr>
        <a:xfrm rot="21558501">
          <a:off x="5249638" y="2557544"/>
          <a:ext cx="39981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399816" y="15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9551" y="2563136"/>
        <a:ext cx="19990" cy="19990"/>
      </dsp:txXfrm>
    </dsp:sp>
    <dsp:sp modelId="{D5CAF0A7-99A5-4F06-A79A-9FB8D3534C80}">
      <dsp:nvSpPr>
        <dsp:cNvPr id="0" name=""/>
        <dsp:cNvSpPr/>
      </dsp:nvSpPr>
      <dsp:spPr>
        <a:xfrm>
          <a:off x="5649230" y="1844348"/>
          <a:ext cx="2270125" cy="1425340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Tia hi </a:t>
          </a:r>
          <a:r>
            <a:rPr lang="en-US" sz="1600" b="1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vọng</a:t>
          </a:r>
          <a:endParaRPr lang="en-US" sz="1600" b="1" kern="120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Của</a:t>
          </a:r>
          <a:r>
            <a:rPr lang="en-US" sz="16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bệnh</a:t>
          </a:r>
          <a:r>
            <a:rPr lang="en-US" sz="16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nhân</a:t>
          </a:r>
          <a:endParaRPr lang="en-US" sz="1600" kern="120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981682" y="2053084"/>
        <a:ext cx="1605221" cy="1007868"/>
      </dsp:txXfrm>
    </dsp:sp>
    <dsp:sp modelId="{DFF76550-03D8-43D7-A4E5-B5CFC3A38040}">
      <dsp:nvSpPr>
        <dsp:cNvPr id="0" name=""/>
        <dsp:cNvSpPr/>
      </dsp:nvSpPr>
      <dsp:spPr>
        <a:xfrm rot="5400000">
          <a:off x="3899631" y="3501495"/>
          <a:ext cx="43033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430336" y="15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4041" y="3506324"/>
        <a:ext cx="21516" cy="21516"/>
      </dsp:txXfrm>
    </dsp:sp>
    <dsp:sp modelId="{2FB5AC79-E5D7-41D5-B4E5-CD12696FED0E}">
      <dsp:nvSpPr>
        <dsp:cNvPr id="0" name=""/>
        <dsp:cNvSpPr/>
      </dsp:nvSpPr>
      <dsp:spPr>
        <a:xfrm>
          <a:off x="2979737" y="3732251"/>
          <a:ext cx="2270125" cy="1425340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</a:t>
          </a:r>
          <a:r>
            <a:rPr lang="en-US" sz="1600" b="1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đơn</a:t>
          </a:r>
          <a:r>
            <a:rPr lang="en-US" sz="16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vị </a:t>
          </a:r>
          <a:r>
            <a:rPr lang="en-US" sz="1600" b="1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</a:t>
          </a:r>
          <a:r>
            <a:rPr lang="en-US" sz="16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có </a:t>
          </a:r>
          <a:r>
            <a:rPr lang="en-US" sz="1600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thê</a:t>
          </a:r>
          <a:r>
            <a:rPr lang="en-US" sz="1600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̉ </a:t>
          </a:r>
          <a:r>
            <a:rPr lang="en-US" sz="1600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cứu</a:t>
          </a:r>
          <a:r>
            <a:rPr lang="en-US" sz="1600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sống</a:t>
          </a:r>
          <a:r>
            <a:rPr lang="en-US" sz="1600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được</a:t>
          </a:r>
          <a:r>
            <a:rPr lang="en-US" sz="1600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en-US" sz="1600" b="1" kern="1200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người</a:t>
          </a:r>
          <a:endParaRPr lang="en-US" sz="1600" b="1" kern="120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12189" y="3940987"/>
        <a:ext cx="1605221" cy="1007868"/>
      </dsp:txXfrm>
    </dsp:sp>
    <dsp:sp modelId="{1ED5FD02-7772-4347-A4FF-5920D0624475}">
      <dsp:nvSpPr>
        <dsp:cNvPr id="0" name=""/>
        <dsp:cNvSpPr/>
      </dsp:nvSpPr>
      <dsp:spPr>
        <a:xfrm rot="10751886">
          <a:off x="2482512" y="2593022"/>
          <a:ext cx="497531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497531" y="15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18839" y="2596171"/>
        <a:ext cx="24876" cy="24876"/>
      </dsp:txXfrm>
    </dsp:sp>
    <dsp:sp modelId="{08EF5B7C-AF2A-4C08-ABEE-B58836EE233A}">
      <dsp:nvSpPr>
        <dsp:cNvPr id="0" name=""/>
        <dsp:cNvSpPr/>
      </dsp:nvSpPr>
      <dsp:spPr>
        <a:xfrm>
          <a:off x="212693" y="1915304"/>
          <a:ext cx="2270125" cy="1425340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Hoàn</a:t>
          </a:r>
          <a:r>
            <a:rPr lang="en-US" sz="1600" b="1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kern="1200" dirty="0" err="1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toàn</a:t>
          </a:r>
          <a:r>
            <a:rPr lang="en-US" sz="1600" b="1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kern="1200" dirty="0" err="1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không</a:t>
          </a:r>
          <a:r>
            <a:rPr lang="en-US" sz="1600" b="1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có </a:t>
          </a:r>
          <a:r>
            <a:rPr lang="en-US" sz="1600" b="1" kern="1200" dirty="0" err="1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hại</a:t>
          </a:r>
          <a:endParaRPr lang="en-US" sz="1600" b="1" kern="1200" dirty="0">
            <a:solidFill>
              <a:srgbClr val="7030A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5145" y="2124040"/>
        <a:ext cx="1605221" cy="1007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FF571-5817-413C-B84B-B961A884BA07}">
      <dsp:nvSpPr>
        <dsp:cNvPr id="0" name=""/>
        <dsp:cNvSpPr/>
      </dsp:nvSpPr>
      <dsp:spPr>
        <a:xfrm>
          <a:off x="0" y="303011"/>
          <a:ext cx="56388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735E1D-0310-4E10-8B92-C00C4B36BBBE}">
      <dsp:nvSpPr>
        <dsp:cNvPr id="0" name=""/>
        <dsp:cNvSpPr/>
      </dsp:nvSpPr>
      <dsp:spPr>
        <a:xfrm>
          <a:off x="559836" y="296523"/>
          <a:ext cx="4856811" cy="11512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CẤP CỨU, PHẪU THUẬT</a:t>
          </a:r>
          <a:endParaRPr lang="en-US" sz="2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6037" y="352724"/>
        <a:ext cx="4744409" cy="103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4B610-C8B4-4BB5-BD95-B403868536B5}">
      <dsp:nvSpPr>
        <dsp:cNvPr id="0" name=""/>
        <dsp:cNvSpPr/>
      </dsp:nvSpPr>
      <dsp:spPr>
        <a:xfrm>
          <a:off x="0" y="451487"/>
          <a:ext cx="2038350" cy="1692900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Hiến</a:t>
          </a:r>
          <a:r>
            <a:rPr lang="en-US" sz="28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</a:t>
          </a:r>
          <a:r>
            <a:rPr lang="en-US" sz="28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toàn</a:t>
          </a:r>
          <a:r>
            <a:rPr lang="en-US" sz="28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phần</a:t>
          </a:r>
          <a:endParaRPr lang="en-US" sz="28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51487"/>
        <a:ext cx="2038350" cy="1692900"/>
      </dsp:txXfrm>
    </dsp:sp>
    <dsp:sp modelId="{77CA1818-E6B4-472B-8382-B0260DF9CF10}">
      <dsp:nvSpPr>
        <dsp:cNvPr id="0" name=""/>
        <dsp:cNvSpPr/>
      </dsp:nvSpPr>
      <dsp:spPr>
        <a:xfrm>
          <a:off x="2038349" y="1810"/>
          <a:ext cx="407670" cy="259225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96F6F-7604-41A9-BB6F-64994778F614}">
      <dsp:nvSpPr>
        <dsp:cNvPr id="0" name=""/>
        <dsp:cNvSpPr/>
      </dsp:nvSpPr>
      <dsp:spPr>
        <a:xfrm>
          <a:off x="2609087" y="1810"/>
          <a:ext cx="5544312" cy="259225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Tuổi</a:t>
          </a:r>
          <a:r>
            <a:rPr lang="vi-VN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18-60 tuổi</a:t>
          </a:r>
          <a:endParaRPr lang="en-US" sz="2000" kern="1200" dirty="0">
            <a:solidFill>
              <a:schemeClr val="accent6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Cân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nặng</a:t>
          </a:r>
          <a:r>
            <a:rPr lang="vi-VN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nữ ≥ 4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vi-VN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kg, nam ≥ 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r>
            <a:rPr lang="vi-VN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5kg</a:t>
          </a:r>
          <a:endParaRPr lang="en-US" sz="2000" kern="1200" dirty="0">
            <a:solidFill>
              <a:schemeClr val="accent6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Mạch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Huyết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áp</a:t>
          </a:r>
          <a:endParaRPr lang="en-US" sz="2000" kern="1200" dirty="0">
            <a:solidFill>
              <a:schemeClr val="accent6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Hb ≥ 120g/L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Không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mắc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các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bệnh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lây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truyền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qua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đường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vi-VN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hành vi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tình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dục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không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an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toàn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không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mắc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các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bệnh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mạn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tính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cấp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tính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,…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Khoảng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cách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giữa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lần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hiến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là 84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ngày</a:t>
          </a:r>
          <a:endParaRPr lang="en-US" sz="2000" b="1" kern="1200" dirty="0">
            <a:solidFill>
              <a:schemeClr val="accent6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09087" y="1810"/>
        <a:ext cx="5544312" cy="2592253"/>
      </dsp:txXfrm>
    </dsp:sp>
    <dsp:sp modelId="{8D2B74F1-8DBE-4949-947E-48E75F9BBD6C}">
      <dsp:nvSpPr>
        <dsp:cNvPr id="0" name=""/>
        <dsp:cNvSpPr/>
      </dsp:nvSpPr>
      <dsp:spPr>
        <a:xfrm>
          <a:off x="0" y="2835739"/>
          <a:ext cx="2038350" cy="93555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B0F0"/>
              </a:solidFill>
            </a:rPr>
            <a:t>Hiến</a:t>
          </a:r>
          <a:r>
            <a:rPr lang="en-US" sz="2800" b="1" kern="1200" dirty="0">
              <a:solidFill>
                <a:srgbClr val="00B0F0"/>
              </a:solidFill>
            </a:rPr>
            <a:t> </a:t>
          </a:r>
          <a:r>
            <a:rPr lang="en-US" sz="2800" b="1" kern="1200" dirty="0" err="1">
              <a:solidFill>
                <a:srgbClr val="00B0F0"/>
              </a:solidFill>
            </a:rPr>
            <a:t>tiểu</a:t>
          </a:r>
          <a:r>
            <a:rPr lang="en-US" sz="2800" b="1" kern="1200" dirty="0">
              <a:solidFill>
                <a:srgbClr val="00B0F0"/>
              </a:solidFill>
            </a:rPr>
            <a:t> </a:t>
          </a:r>
          <a:r>
            <a:rPr lang="en-US" sz="2800" b="1" kern="1200" dirty="0" err="1">
              <a:solidFill>
                <a:srgbClr val="00B0F0"/>
              </a:solidFill>
            </a:rPr>
            <a:t>cầu</a:t>
          </a:r>
          <a:endParaRPr lang="en-US" sz="2800" b="1" kern="1200" dirty="0">
            <a:solidFill>
              <a:srgbClr val="00B0F0"/>
            </a:solidFill>
          </a:endParaRPr>
        </a:p>
      </dsp:txBody>
      <dsp:txXfrm>
        <a:off x="0" y="2835739"/>
        <a:ext cx="2038350" cy="935550"/>
      </dsp:txXfrm>
    </dsp:sp>
    <dsp:sp modelId="{BCAD848C-88C7-4D50-B141-6F49679A0390}">
      <dsp:nvSpPr>
        <dsp:cNvPr id="0" name=""/>
        <dsp:cNvSpPr/>
      </dsp:nvSpPr>
      <dsp:spPr>
        <a:xfrm>
          <a:off x="2038349" y="2658864"/>
          <a:ext cx="407670" cy="14033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D9E4D-D750-4751-833B-1491E9E49AAE}">
      <dsp:nvSpPr>
        <dsp:cNvPr id="0" name=""/>
        <dsp:cNvSpPr/>
      </dsp:nvSpPr>
      <dsp:spPr>
        <a:xfrm>
          <a:off x="2609087" y="2658864"/>
          <a:ext cx="5544312" cy="140332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Đủ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tiêu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chuẩn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hiến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máu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toàn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phần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TC ≥ 200.000/mm3</a:t>
          </a:r>
          <a:r>
            <a:rPr lang="vi-VN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n-US" sz="20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Mạch máu to, khỏe.</a:t>
          </a:r>
          <a:endParaRPr lang="en-US" sz="20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Khoảng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cách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giữa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 </a:t>
          </a: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lần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hiến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là 14 </a:t>
          </a:r>
          <a:r>
            <a:rPr lang="en-US" sz="20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ngày</a:t>
          </a:r>
          <a:endParaRPr lang="en-US" sz="2000" b="1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09087" y="2658864"/>
        <a:ext cx="5544312" cy="140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E44E4-3267-40E8-A1A0-33E3164C3B8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DB2B-98F8-47B1-8D74-595200BA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EDB2B-98F8-47B1-8D74-595200BA46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BEF3-0990-4FE7-B623-A3BCE607A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50BC9-ECF8-BF58-D420-E7E62DF3D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5627-89E1-23A5-04A7-AF253D32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9D84B-355F-78FE-3058-1D67FB7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43AD-2D0E-B94D-F400-32350A8B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30AB-3AFC-EB1E-0E85-69D511F0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CCB85-FE1E-30D9-1D6C-07C9411BE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5E75B-E997-6846-1D6C-478BDE30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733D-DDF2-05D9-CC36-4BDD45A2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2888E-D4AD-6CA8-6925-D035828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CECD0-E237-5964-EAA4-C0C0D92B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F12C3-EC00-D367-BF2D-A33B0494F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1E16-63ED-DF95-4575-A5901F6D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00B4F-1E57-28EC-06B6-22CC2A8C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DDAFF-553F-A815-F31C-01905C68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1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418B-0B49-27EA-1F21-B86D4665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DC9E-6166-44C4-9E7A-493521E1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9D79F-8BC4-7D9A-91EE-735E409E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C0644-0BA3-5913-9811-957C5C72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BC04-13EC-FA17-AEE2-88EC4087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3284-B98B-ABBF-4F28-24144E89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28DA-2696-4649-6F3F-8A366995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EA3DA-20E4-501F-4827-0BDE9381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91616-E222-2040-B351-A3F7748E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D6B4-5339-E604-47C0-29CBDA4C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CD82-85B0-6466-401A-DC2481EE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21AC5-D6C2-5B3A-5348-E3C8CF226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BDC05-5555-A10A-F982-4B7186BC9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36EF6-1008-8F1E-24BE-54CCAAF7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36CB3-72A5-B717-A205-AAB88B5C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C26B2-DA28-3D97-DC38-D912ECF4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0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B567-805C-32E8-7D2E-BCAD20C4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14CA3-7E24-74D7-575D-328C88B7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EDCB1-FD4D-F00B-3DD5-8CE6ABBA3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A6500-BF90-2C91-55B8-173DBCE81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8A20E-CEE1-4F06-5F9F-93508ABE3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F3890-E97B-D0A6-8EC5-B8977EC7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433D4-5728-F747-2563-CB15319E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4E45E-592C-04F3-91A4-009DF4C1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6F3C-61FF-BD05-09E1-BDB84FD0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1D412-30F3-EC43-E2CE-9C69E0B0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84EDC-D795-1550-0913-FF9AD801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016C4-99EB-661B-11A0-8C361820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1B6CA-7E67-455A-F17A-6FA2CBC2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FC73B-128C-37B8-E8DF-3085921F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BAA77-A106-A35F-7E5F-B5350895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7A1A-BF93-6CAF-ECAE-7B9DB049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16D7B-6454-1624-4201-3804DE96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B8A5A-82BF-B9F6-7EE2-6EC10C531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B22D-0761-0C96-1C08-3166EB68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98334-FE6D-6A99-ED0A-32FEF393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01E9B-F66D-77AC-6EC2-6B57F925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15F8-B1F1-596D-DEB3-68F1D813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8ECE1-ADA9-7EB8-1BD4-666BF2766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DF4B-D903-FB3F-A79E-88CF59528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D4AB4-69CC-F7C1-05D4-BB2C3B694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602DE-24BF-09F1-AAB8-CDC5C95D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F812E-CAD9-5AAD-709D-6F49853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2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333E0-1A19-3D6D-E44C-2DBAAA83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14674-291A-C934-7929-8E8743A4F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9E54A-CBFE-C591-2970-4F0810BDF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0646-19AB-477D-9745-DBA83D2632F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1BA6-C81A-6AF2-1BDA-C858F53B5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87F0-2810-A211-6B0D-2CBC17E55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7DD62-4988-4DFF-BD3C-4DFAE1B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425016-5493-4106-B65A-DA1C67FFC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553" y="148044"/>
            <a:ext cx="1926503" cy="2137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32E3E-2E2C-4696-B2B2-C6BA7491A06F}"/>
              </a:ext>
            </a:extLst>
          </p:cNvPr>
          <p:cNvSpPr txBox="1"/>
          <p:nvPr/>
        </p:nvSpPr>
        <p:spPr>
          <a:xfrm>
            <a:off x="4422710" y="939900"/>
            <a:ext cx="533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SỞ Y TẾ TỈNH KHÁNH HÒA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 TÂM HUYẾT HỌC - TRUYỀN MÁU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972CB3-9602-1C7C-DF2D-0863CB1C113D}"/>
              </a:ext>
            </a:extLst>
          </p:cNvPr>
          <p:cNvSpPr txBox="1">
            <a:spLocks/>
          </p:cNvSpPr>
          <p:nvPr/>
        </p:nvSpPr>
        <p:spPr>
          <a:xfrm>
            <a:off x="1486553" y="2286000"/>
            <a:ext cx="10260688" cy="3592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CẦN THIẾT VÀ Ý NGHĨA CAO ĐẸP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HIẾN MÁU NHÂN ĐẠO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BS. 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8229600" cy="108555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2161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745"/>
              </a:spcBef>
            </a:pPr>
            <a:r>
              <a:rPr lang="vi-VN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VẤN ĐỀ</a:t>
            </a:r>
            <a:r>
              <a:rPr lang="en-US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 PHẢI Ở </a:t>
            </a:r>
            <a:r>
              <a:rPr lang="en-US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NGƯỜI CÓ NHÓM MÁU</a:t>
            </a:r>
            <a:r>
              <a:rPr lang="vi-VN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HIẾM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CCC9C5-32FC-4C41-A3C4-7D16B3B64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410419"/>
              </p:ext>
            </p:extLst>
          </p:nvPr>
        </p:nvGraphicFramePr>
        <p:xfrm>
          <a:off x="2146041" y="2276327"/>
          <a:ext cx="5638800" cy="155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42AC62-46E0-44DF-8F89-D63348B1001E}"/>
              </a:ext>
            </a:extLst>
          </p:cNvPr>
          <p:cNvSpPr/>
          <p:nvPr/>
        </p:nvSpPr>
        <p:spPr>
          <a:xfrm>
            <a:off x="8458200" y="1782146"/>
            <a:ext cx="2001416" cy="2724539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CẦN NGÂN HÀNG MÁU SỐNG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01B1ED4-604D-4F60-B66E-F6D85768B176}"/>
              </a:ext>
            </a:extLst>
          </p:cNvPr>
          <p:cNvSpPr/>
          <p:nvPr/>
        </p:nvSpPr>
        <p:spPr>
          <a:xfrm>
            <a:off x="7924800" y="2895600"/>
            <a:ext cx="5334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7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0" y="227702"/>
            <a:ext cx="8229600" cy="904738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0750" y="564977"/>
            <a:ext cx="7772400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LỢI ÍCH CỦA VIỆC </a:t>
            </a:r>
            <a:r>
              <a:rPr lang="vi-VN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HIẾN MÁU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32567-2B43-4F3C-8099-E8BCA0CC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75551"/>
            <a:ext cx="8229600" cy="57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4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0" y="227702"/>
            <a:ext cx="8229600" cy="1422385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655162"/>
            <a:ext cx="7772400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 CHUẨN NGƯỜI HIẾN MÁU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9B47EB1-918F-4C88-8157-6583EADAD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87952"/>
              </p:ext>
            </p:extLst>
          </p:nvPr>
        </p:nvGraphicFramePr>
        <p:xfrm>
          <a:off x="2057400" y="19812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00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0" y="354563"/>
            <a:ext cx="8229600" cy="1295524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1261" y="441594"/>
            <a:ext cx="8439539" cy="112146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KHÔNG ĐỦ TIÊU CHUẨN HIẾN MÁU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571" y="2556588"/>
            <a:ext cx="83602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CÓ BỆNH MẠN TÍNH.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PHÁT HIỆN NHIỄM VIÊM GAN B, C, HIV.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HÀNH VI NGUY CƠ NHIỄM HIV.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1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771"/>
            <a:ext cx="7848600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  New Roman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Time 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  New Roman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 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  New Roman"/>
              </a:rPr>
              <a:t>lưu</a:t>
            </a:r>
            <a:r>
              <a:rPr lang="en-US" b="1" dirty="0">
                <a:solidFill>
                  <a:srgbClr val="C00000"/>
                </a:solidFill>
                <a:latin typeface="Time  New Roman"/>
              </a:rPr>
              <a:t> ý </a:t>
            </a:r>
            <a:r>
              <a:rPr lang="en-US" b="1" dirty="0" err="1">
                <a:solidFill>
                  <a:srgbClr val="C00000"/>
                </a:solidFill>
                <a:latin typeface="Time  New Roman"/>
              </a:rPr>
              <a:t>khi</a:t>
            </a:r>
            <a:r>
              <a:rPr lang="en-US" b="1" dirty="0">
                <a:solidFill>
                  <a:srgbClr val="C00000"/>
                </a:solidFill>
                <a:latin typeface="Time 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  New Roman"/>
              </a:rPr>
              <a:t>tham</a:t>
            </a:r>
            <a:r>
              <a:rPr lang="en-US" b="1" dirty="0">
                <a:solidFill>
                  <a:srgbClr val="C00000"/>
                </a:solidFill>
                <a:latin typeface="Time 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  New Roman"/>
              </a:rPr>
              <a:t>gia</a:t>
            </a:r>
            <a:r>
              <a:rPr lang="en-US" b="1" dirty="0">
                <a:solidFill>
                  <a:srgbClr val="C00000"/>
                </a:solidFill>
                <a:latin typeface="Time 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  New Roman"/>
              </a:rPr>
              <a:t>hiến</a:t>
            </a:r>
            <a:r>
              <a:rPr lang="en-US" b="1" dirty="0">
                <a:solidFill>
                  <a:srgbClr val="C00000"/>
                </a:solidFill>
                <a:latin typeface="Time  New Roman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  New Roman"/>
              </a:rPr>
              <a:t>máu</a:t>
            </a:r>
            <a:endParaRPr lang="en-US" b="1" dirty="0">
              <a:solidFill>
                <a:srgbClr val="C00000"/>
              </a:solidFill>
              <a:latin typeface="Time 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090" y="1631950"/>
            <a:ext cx="6172200" cy="4724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Hiến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máu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theo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đúng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tiêu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chuẩn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quy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định</a:t>
            </a:r>
            <a:endParaRPr lang="en-US" sz="2400" dirty="0">
              <a:solidFill>
                <a:schemeClr val="accent1"/>
              </a:solidFill>
              <a:latin typeface="Time  New Roman"/>
            </a:endParaRPr>
          </a:p>
          <a:p>
            <a:pPr>
              <a:lnSpc>
                <a:spcPct val="170000"/>
              </a:lnSpc>
              <a:defRPr/>
            </a:pP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Chuẩn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bị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trước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hiến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  New Roman"/>
              </a:rPr>
              <a:t>máu</a:t>
            </a:r>
            <a:r>
              <a:rPr lang="en-US" sz="2400" dirty="0">
                <a:solidFill>
                  <a:schemeClr val="accent1"/>
                </a:solidFill>
                <a:latin typeface="Time  New Roman"/>
              </a:rPr>
              <a:t>:</a:t>
            </a:r>
          </a:p>
          <a:p>
            <a:pPr lvl="1">
              <a:lnSpc>
                <a:spcPct val="170000"/>
              </a:lnSpc>
              <a:defRPr/>
            </a:pPr>
            <a:r>
              <a:rPr lang="en-US" dirty="0" err="1">
                <a:solidFill>
                  <a:schemeClr val="accent1"/>
                </a:solidFill>
                <a:latin typeface="Time  New Roman"/>
              </a:rPr>
              <a:t>Không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thức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khuya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trước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ngày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hiến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máu</a:t>
            </a:r>
            <a:endParaRPr lang="en-US" dirty="0">
              <a:solidFill>
                <a:schemeClr val="accent1"/>
              </a:solidFill>
              <a:latin typeface="Time  New Roman"/>
            </a:endParaRPr>
          </a:p>
          <a:p>
            <a:pPr lvl="1">
              <a:lnSpc>
                <a:spcPct val="170000"/>
              </a:lnSpc>
              <a:defRPr/>
            </a:pPr>
            <a:r>
              <a:rPr lang="en-US" dirty="0" err="1">
                <a:solidFill>
                  <a:schemeClr val="accent1"/>
                </a:solidFill>
                <a:latin typeface="Time  New Roman"/>
              </a:rPr>
              <a:t>Ăn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nhẹ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tránh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ăn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chất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chứa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nhiều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đạm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mỡ</a:t>
            </a:r>
            <a:endParaRPr lang="en-US" dirty="0">
              <a:solidFill>
                <a:schemeClr val="accent1"/>
              </a:solidFill>
              <a:latin typeface="Time  New Roman"/>
            </a:endParaRPr>
          </a:p>
          <a:p>
            <a:pPr lvl="1">
              <a:lnSpc>
                <a:spcPct val="170000"/>
              </a:lnSpc>
              <a:defRPr/>
            </a:pPr>
            <a:r>
              <a:rPr lang="en-US" dirty="0" err="1">
                <a:solidFill>
                  <a:schemeClr val="accent1"/>
                </a:solidFill>
                <a:latin typeface="Time  New Roman"/>
              </a:rPr>
              <a:t>Uống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nhiều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nước</a:t>
            </a:r>
            <a:endParaRPr lang="en-US" dirty="0">
              <a:solidFill>
                <a:schemeClr val="accent1"/>
              </a:solidFill>
              <a:latin typeface="Time  New Roman"/>
            </a:endParaRPr>
          </a:p>
          <a:p>
            <a:pPr lvl="1">
              <a:lnSpc>
                <a:spcPct val="170000"/>
              </a:lnSpc>
              <a:defRPr/>
            </a:pPr>
            <a:r>
              <a:rPr lang="en-US" dirty="0" err="1">
                <a:solidFill>
                  <a:schemeClr val="accent1"/>
                </a:solidFill>
                <a:latin typeface="Time  New Roman"/>
              </a:rPr>
              <a:t>Tinh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thần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thoải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mái</a:t>
            </a:r>
            <a:endParaRPr lang="en-US" dirty="0">
              <a:solidFill>
                <a:schemeClr val="accent1"/>
              </a:solidFill>
              <a:latin typeface="Time  New Roman"/>
            </a:endParaRPr>
          </a:p>
          <a:p>
            <a:pPr lvl="1">
              <a:lnSpc>
                <a:spcPct val="170000"/>
              </a:lnSpc>
              <a:defRPr/>
            </a:pPr>
            <a:r>
              <a:rPr lang="en-US" dirty="0" err="1">
                <a:solidFill>
                  <a:schemeClr val="accent1"/>
                </a:solidFill>
                <a:latin typeface="Time  New Roman"/>
              </a:rPr>
              <a:t>Mang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theo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Căn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c</a:t>
            </a:r>
            <a:r>
              <a:rPr lang="vi-VN" dirty="0">
                <a:solidFill>
                  <a:schemeClr val="accent1"/>
                </a:solidFill>
                <a:latin typeface="Time  New Roman"/>
              </a:rPr>
              <a:t>ư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ớc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công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dân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hoặc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Giấy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tờ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tùy</a:t>
            </a:r>
            <a:r>
              <a:rPr lang="en-US" dirty="0">
                <a:solidFill>
                  <a:schemeClr val="accent1"/>
                </a:solidFill>
                <a:latin typeface="Time 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  New Roman"/>
              </a:rPr>
              <a:t>thân</a:t>
            </a:r>
            <a:endParaRPr lang="en-US" dirty="0">
              <a:solidFill>
                <a:schemeClr val="accent1"/>
              </a:solidFill>
              <a:latin typeface="Time  New Roman"/>
            </a:endParaRPr>
          </a:p>
          <a:p>
            <a:pPr>
              <a:defRPr/>
            </a:pPr>
            <a:endParaRPr lang="en-US" sz="1200" dirty="0">
              <a:latin typeface="Time 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2DB-B4D4-4D41-BDE0-3931449929E0}" type="slidenum">
              <a:rPr lang="en-US" altLang="en-US" smtClean="0">
                <a:latin typeface="Time  New Roman"/>
              </a:rPr>
              <a:pPr/>
              <a:t>14</a:t>
            </a:fld>
            <a:r>
              <a:rPr lang="en-US" altLang="en-US">
                <a:latin typeface="Time  New Roman"/>
              </a:rPr>
              <a:t>/31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DEDDE-45A7-4025-ADBB-24359FC2B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166" r="9786"/>
          <a:stretch/>
        </p:blipFill>
        <p:spPr>
          <a:xfrm>
            <a:off x="7660557" y="901636"/>
            <a:ext cx="3007444" cy="309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01EF4-2E95-42C4-AAC3-808A8AEF2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r="3698"/>
          <a:stretch/>
        </p:blipFill>
        <p:spPr>
          <a:xfrm>
            <a:off x="7673067" y="4133365"/>
            <a:ext cx="2741506" cy="293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05000" y="234259"/>
            <a:ext cx="7924800" cy="1061141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  New Roman"/>
              </a:rPr>
              <a:t>HIẾN MÁU CÓ ẢNH HƯỞNG ĐẾN SỨC KHỎE</a:t>
            </a:r>
            <a:r>
              <a:rPr lang="en-US" altLang="en-US" dirty="0">
                <a:solidFill>
                  <a:srgbClr val="FF0000"/>
                </a:solidFill>
                <a:latin typeface="Time  New Roman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15D0B-2035-4AA9-A448-9E2A3F2E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228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E536-08B0-6040-B4F0-CF80188C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616B-3F6E-F3DD-B7C4-3AE46E9D8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8808"/>
          </a:xfrm>
        </p:spPr>
        <p:txBody>
          <a:bodyPr/>
          <a:lstStyle/>
          <a:p>
            <a:pPr marL="0" indent="0" algn="ctr">
              <a:buNone/>
            </a:pPr>
            <a:r>
              <a:rPr lang="vi-V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70-80ml/kg cân nặng</a:t>
            </a:r>
          </a:p>
          <a:p>
            <a:pPr marL="0" indent="0" algn="ctr">
              <a:buNone/>
            </a:pPr>
            <a:r>
              <a:rPr lang="vi-V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 &lt;9ml/kg thì không có hại cho sức khỏe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</a:t>
            </a: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3.150ml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405 ml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9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35A3-381C-340B-3A15-588BFA2C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ệnh bạch cầu là một trong các bệnh về máu khiến nhiều người lo sợ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8169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57" y="391886"/>
            <a:ext cx="7178351" cy="1436914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04527" y="1553548"/>
            <a:ext cx="7772400" cy="365293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(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 huyết học di 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quan đến sự bất thường của hemoglobin ( một cấu trúc protein trong hồng cầu có chức năng vận chuyển oxy ). các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cầu bị phá hũy 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 dẫn đến tình trạng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1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9339499"/>
              </p:ext>
            </p:extLst>
          </p:nvPr>
        </p:nvGraphicFramePr>
        <p:xfrm>
          <a:off x="6019801" y="243840"/>
          <a:ext cx="3477767" cy="365760"/>
        </p:xfrm>
        <a:graphic>
          <a:graphicData uri="http://schemas.openxmlformats.org/drawingml/2006/table">
            <a:tbl>
              <a:tblPr/>
              <a:tblGrid>
                <a:gridCol w="3477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3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 MẶT THALASSEMIA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85800"/>
            <a:ext cx="3723665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886200"/>
            <a:ext cx="37338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46760"/>
            <a:ext cx="3687226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40372"/>
            <a:ext cx="3429000" cy="23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4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0" y="762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333191"/>
            <a:ext cx="777240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NỘI DUNG CHÍNH</a:t>
            </a:r>
            <a:endParaRPr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89AFD2-C4E6-4E97-996C-6F96842AB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100505"/>
              </p:ext>
            </p:extLst>
          </p:nvPr>
        </p:nvGraphicFramePr>
        <p:xfrm>
          <a:off x="1981200" y="1371600"/>
          <a:ext cx="8229600" cy="539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79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2142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Mệt mỏi;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mắt chóng mặt;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xanh nhợt nhạt hơn bình thường;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Da, củng mạc mắt vàng;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Khó thở khi làm việc gắng sức….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Chậm lớn; dậy thì muộn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tiểu sẫm màu;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 nhiễm trùng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dạng xương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LÁCH TO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11 lý do khiến da nhợt nhạt xanh xao: Có nguyên nhân li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84" y="933061"/>
            <a:ext cx="6192416" cy="49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5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352D-CAA8-3D21-5375-66D2E845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077" y="437923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95CE-EDBC-5E56-4450-7270D353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5" y="1698172"/>
            <a:ext cx="6439679" cy="51598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– 95 %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endParaRPr lang="en-US" dirty="0"/>
          </a:p>
        </p:txBody>
      </p:sp>
      <p:pic>
        <p:nvPicPr>
          <p:cNvPr id="2050" name="Picture 2" descr="Lợi ích của khám sức khỏe tiền hôn nh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47" y="1698172"/>
            <a:ext cx="5229225" cy="50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4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8F9F-1A06-F8EB-6725-C20819E1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0439"/>
            <a:ext cx="6820678" cy="1325563"/>
          </a:xfrm>
        </p:spPr>
        <p:txBody>
          <a:bodyPr/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D508-4EED-D3D8-092F-12CF79F9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1756002"/>
            <a:ext cx="531067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Down,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Ewards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10 mốc khám thai quan trọng bà bầu cần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99" y="1346718"/>
            <a:ext cx="517220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6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Tìm hiểu đột biến gen Hemophilia gây bệnh máu khó đông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951"/>
            <a:ext cx="10515600" cy="60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F46E-CD0A-8DEC-E0AB-888AEEAF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80" y="182820"/>
            <a:ext cx="7755294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Hemophilia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A0EC-B9E4-0ACD-0939-14F98FCFB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396" y="1172481"/>
            <a:ext cx="7027506" cy="5554890"/>
          </a:xfrm>
        </p:spPr>
        <p:txBody>
          <a:bodyPr>
            <a:normAutofit fontScale="92500" lnSpcReduction="10000"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891A7"/>
              </a:buClr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Hemophilia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891A7"/>
              </a:buClr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Hemophilia (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891A7"/>
              </a:buClr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Hemophilia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891A7"/>
              </a:buClr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Hemophilia A: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VIII 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85%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891A7"/>
              </a:buClr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Hemophilia B: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IX: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15%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33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7FBE-549D-73D9-75F8-BCD008C4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33188" cy="1325563"/>
          </a:xfrm>
        </p:spPr>
        <p:txBody>
          <a:bodyPr/>
          <a:lstStyle/>
          <a:p>
            <a:pPr algn="ctr"/>
            <a:r>
              <a:rPr 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2FCB-17FF-F2CA-B910-AF622551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9294" cy="490174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Hemophilia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di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gen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Hemophilia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do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.</a:t>
            </a:r>
          </a:p>
          <a:p>
            <a:endParaRPr lang="en-US" dirty="0"/>
          </a:p>
        </p:txBody>
      </p:sp>
      <p:pic>
        <p:nvPicPr>
          <p:cNvPr id="14338" name="Picture 2" descr="http://vienhuyethoc.vn/wp-content/uploads/2021/04/C48AAAEB-077E-4CCD-9B58-1F893779AEDB-1024x6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51" y="678801"/>
            <a:ext cx="5704049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42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E324-925D-955C-D675-D5230DA4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90DA1-13E7-01BD-3CF8-143838C6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389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da,đám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1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ệnh máu khó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8" y="1323845"/>
            <a:ext cx="11209111" cy="53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00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emophilia 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9" y="911111"/>
            <a:ext cx="5715000" cy="52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ệnh Hemophilia là bệnh gì?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6" y="911111"/>
            <a:ext cx="4286250" cy="51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87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09B2-67AD-B5AE-C661-AC89299C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3432-BA24-CE67-55DD-C118F0EC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tât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4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0" y="318097"/>
            <a:ext cx="8229600" cy="1286768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237183"/>
            <a:ext cx="77724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LÝ DO BẠN NÊN THAM GIA HIẾN MÁU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D5420BA-24BB-4DE8-9583-087820F5F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076537"/>
              </p:ext>
            </p:extLst>
          </p:nvPr>
        </p:nvGraphicFramePr>
        <p:xfrm>
          <a:off x="1981200" y="1604865"/>
          <a:ext cx="8229600" cy="517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783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623E-9DCC-67AD-1FF8-50B4515B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220" y="309142"/>
            <a:ext cx="7512698" cy="1325563"/>
          </a:xfrm>
        </p:spPr>
        <p:txBody>
          <a:bodyPr/>
          <a:lstStyle/>
          <a:p>
            <a:pPr algn="ctr"/>
            <a:r>
              <a:rPr 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 New Roman"/>
              </a:rPr>
              <a:t>Phương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 New Roman"/>
              </a:rPr>
              <a:t> </a:t>
            </a:r>
            <a:r>
              <a:rPr 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 New Roman"/>
              </a:rPr>
              <a:t>pháp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 New Roman"/>
              </a:rPr>
              <a:t> </a:t>
            </a:r>
            <a:r>
              <a:rPr 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 New Roman"/>
              </a:rPr>
              <a:t>điều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 New Roman"/>
              </a:rPr>
              <a:t> </a:t>
            </a:r>
            <a:r>
              <a:rPr 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 New Roman"/>
              </a:rPr>
              <a:t>trị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 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1DA6-2050-9D40-5681-384EFA7B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30" y="1634705"/>
            <a:ext cx="5497286" cy="435133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aspirin,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/>
                </a:solidFill>
              </a:rPr>
              <a:t>=&gt; </a:t>
            </a:r>
            <a:r>
              <a:rPr lang="en-US" dirty="0" err="1">
                <a:solidFill>
                  <a:srgbClr val="002060"/>
                </a:solidFill>
              </a:rPr>
              <a:t>Mỗi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đứa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khoẻ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niềm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vui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niềm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phúc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hội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vi-VN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Những hình ảnh Em Bé Dễ Thương ❣️ đáng yêu ?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1527693"/>
            <a:ext cx="5856514" cy="43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55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8427-7CD6-E3D1-02F2-3E1C5FC7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242" y="0"/>
            <a:ext cx="4655976" cy="83852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khuyên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95FF-2C37-531C-91B7-92701313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0" y="419262"/>
            <a:ext cx="4358951" cy="64387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Chườm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Áp dụng đúng cách chườm nóng, chườm l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18" y="1147180"/>
            <a:ext cx="6477000" cy="56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2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4D80-B1F5-A2FC-082A-F9291C95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962" y="309141"/>
            <a:ext cx="5635691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B872-6C9E-99CD-9DCF-EEBCA818A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066453" cy="50323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benhvienphuongdong.vn/public/uploads/2024/thang-10/cach-cam-mau-cho-nguoi-mau-kho-dong/cach-cam-mau-cho-nguoi-mau-kho-don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3" y="1174021"/>
            <a:ext cx="510384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96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3B15-66AB-C667-6D3B-F67B50AA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72738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F4DD-AE23-FAB4-A461-61B76CCE5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550" y="1064548"/>
            <a:ext cx="7069493" cy="56908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aspirin,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histamin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/>
          </a:p>
        </p:txBody>
      </p:sp>
      <p:pic>
        <p:nvPicPr>
          <p:cNvPr id="12290" name="Picture 2" descr="Bạn có đang chăm sóc răng miệng đúng cách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58" y="394704"/>
            <a:ext cx="4276401" cy="63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99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080C-504E-86A9-ECF5-74C303F7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89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R.I.C.E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FC3B81-1E99-1193-FC0F-47F94788E9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75" y="2376131"/>
            <a:ext cx="93022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66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9DF5183-7C51-448D-A608-49E36A81F58B}"/>
              </a:ext>
            </a:extLst>
          </p:cNvPr>
          <p:cNvSpPr/>
          <p:nvPr/>
        </p:nvSpPr>
        <p:spPr>
          <a:xfrm>
            <a:off x="2714625" y="790575"/>
            <a:ext cx="7010400" cy="914400"/>
          </a:xfrm>
          <a:prstGeom prst="wedgeRoundRectCallout">
            <a:avLst/>
          </a:prstGeom>
          <a:solidFill>
            <a:srgbClr val="1CF1F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 THÀNH CẢM </a:t>
            </a:r>
            <a:r>
              <a:rPr lang="vi-VN" sz="36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 BẠN</a:t>
            </a:r>
            <a:r>
              <a:rPr lang="en-US" sz="36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8593A0-8659-49A0-A513-23B09579A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52600"/>
            <a:ext cx="7086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31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90750" y="304800"/>
            <a:ext cx="8229600" cy="8382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457388"/>
            <a:ext cx="777240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 TIN LIÊN HỆ</a:t>
            </a:r>
            <a:endParaRPr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9C0E4F1-ED61-4BCC-A629-47289DED3539}"/>
              </a:ext>
            </a:extLst>
          </p:cNvPr>
          <p:cNvSpPr/>
          <p:nvPr/>
        </p:nvSpPr>
        <p:spPr>
          <a:xfrm>
            <a:off x="2266950" y="1393998"/>
            <a:ext cx="8153400" cy="2035002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 TÂM HUYẾT HỌC - TRUYỀN MÁU TỈNH KHÁNH HOÀ.</a:t>
            </a:r>
          </a:p>
          <a:p>
            <a:pPr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19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Yersin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Lộc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Thọ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Trang,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 Y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0B8DA53D-C92E-4162-B919-82A52826EFE0}"/>
              </a:ext>
            </a:extLst>
          </p:cNvPr>
          <p:cNvSpPr/>
          <p:nvPr/>
        </p:nvSpPr>
        <p:spPr>
          <a:xfrm>
            <a:off x="2286000" y="3679998"/>
            <a:ext cx="8153400" cy="272061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 HIẾN MÁU TẬP TRUNG 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vi-V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 chỉ: 16 Hồng Bàng, P.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Tân </a:t>
            </a:r>
            <a:r>
              <a:rPr lang="vi-VN" sz="20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vi-V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Nha Trang,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KH.</a:t>
            </a:r>
          </a:p>
          <a:p>
            <a:r>
              <a:rPr lang="vi-V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nhận máu: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07g-17g t</a:t>
            </a:r>
            <a:r>
              <a:rPr lang="vi-V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ất cả các ngày trong tuần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📞 ĐT</a:t>
            </a:r>
            <a:r>
              <a:rPr lang="vi-V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02583.561692          Hotline: 0941.40 42 44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💻 </a:t>
            </a:r>
            <a:r>
              <a:rPr lang="vi-V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 : hhtmkh.vn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📧 </a:t>
            </a:r>
          </a:p>
          <a:p>
            <a:r>
              <a:rPr lang="vi-V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lang="vi-V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tthhtmkhvn@gmail.com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hbt.kh2024</a:t>
            </a:r>
            <a:r>
              <a:rPr lang="vi-V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@gmail.com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9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889A-0B27-C54B-3475-1EB8F29C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365125"/>
            <a:ext cx="9591869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TRƯỜNG HỢP CẦN TRUYỀN MÁU KHẨN CẤP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6207-436E-C40A-9B8B-44CB6A9A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49" y="1850009"/>
            <a:ext cx="119789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ma men ...">
            <a:extLst>
              <a:ext uri="{FF2B5EF4-FFF2-40B4-BE49-F238E27FC236}">
                <a16:creationId xmlns:a16="http://schemas.microsoft.com/office/drawing/2014/main" id="{1800AA13-B6B2-4047-EAE2-54E6E0B6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9" y="2709268"/>
            <a:ext cx="3664012" cy="337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hế giới thiệt hại 270 tỷ USD do ảnh ...">
            <a:extLst>
              <a:ext uri="{FF2B5EF4-FFF2-40B4-BE49-F238E27FC236}">
                <a16:creationId xmlns:a16="http://schemas.microsoft.com/office/drawing/2014/main" id="{16AEC2D8-D055-BAA6-645B-5FE257D9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502" y="2665089"/>
            <a:ext cx="3044498" cy="34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AI NẠN LAO ĐỘNG ẢNH HƯỞNG THẾ NÀO ĐẾN ...">
            <a:extLst>
              <a:ext uri="{FF2B5EF4-FFF2-40B4-BE49-F238E27FC236}">
                <a16:creationId xmlns:a16="http://schemas.microsoft.com/office/drawing/2014/main" id="{C3FA1857-FCCD-9846-C44C-A08B0568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88" y="2755349"/>
            <a:ext cx="4498595" cy="33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0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5651-6D8C-5886-6437-ECCAF593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96" y="123053"/>
            <a:ext cx="926529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TRƯỜNG HỢP CẦN TRUYỀN MÁU KHẨN CẤP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7C1B7-5B6C-217E-E18F-22DAB433A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60" y="1448616"/>
            <a:ext cx="11254273" cy="54093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tuỷ,xuất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tuỷ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endParaRPr lang="en-US" sz="4400" dirty="0"/>
          </a:p>
        </p:txBody>
      </p:sp>
      <p:pic>
        <p:nvPicPr>
          <p:cNvPr id="4" name="Picture 4" descr="Hình ảnh trong phòng mổ tách hai bé ...">
            <a:extLst>
              <a:ext uri="{FF2B5EF4-FFF2-40B4-BE49-F238E27FC236}">
                <a16:creationId xmlns:a16="http://schemas.microsoft.com/office/drawing/2014/main" id="{4632A145-C3C5-9E16-D13B-35D8F1C1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48" y="1448616"/>
            <a:ext cx="4677717" cy="19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Bệnh viện tỉnh cạn kiệt máu, nhiều em ...">
            <a:extLst>
              <a:ext uri="{FF2B5EF4-FFF2-40B4-BE49-F238E27FC236}">
                <a16:creationId xmlns:a16="http://schemas.microsoft.com/office/drawing/2014/main" id="{8AF0331D-F157-5221-7550-795D983B7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48" y="3567388"/>
            <a:ext cx="5056385" cy="27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4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C48B-B9AE-EABE-D029-CBDB937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9C8E-624B-2C6E-8BD5-36ACA667A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Sắp chế tạo thành công máu nhân tạo">
            <a:extLst>
              <a:ext uri="{FF2B5EF4-FFF2-40B4-BE49-F238E27FC236}">
                <a16:creationId xmlns:a16="http://schemas.microsoft.com/office/drawing/2014/main" id="{820045D2-AE91-FD37-0E6B-2F1EC36D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40" y="2727663"/>
            <a:ext cx="5606080" cy="29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6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2ACB-F2AF-80C4-FB1B-E79D0FDF0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 30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21,3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50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A5C48B-B9AE-EABE-D029-CBDB937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3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0" y="227702"/>
            <a:ext cx="8229600" cy="1422385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430937"/>
            <a:ext cx="7772400" cy="112146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 BỐ NHÓM MÁU HỆ ABO </a:t>
            </a:r>
            <a:b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TẠI VIỆT NAM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282BD-F1BA-4843-AABE-6F45DFD9F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77" b="-3229"/>
          <a:stretch/>
        </p:blipFill>
        <p:spPr>
          <a:xfrm>
            <a:off x="2019300" y="1938099"/>
            <a:ext cx="8039100" cy="40055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F399EE-F6F5-428B-B62C-314DFF8CEF36}"/>
              </a:ext>
            </a:extLst>
          </p:cNvPr>
          <p:cNvSpPr/>
          <p:nvPr/>
        </p:nvSpPr>
        <p:spPr>
          <a:xfrm>
            <a:off x="2745098" y="5789355"/>
            <a:ext cx="1009650" cy="66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5%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11373-5FA0-42A4-AE59-1FA023A0AA98}"/>
              </a:ext>
            </a:extLst>
          </p:cNvPr>
          <p:cNvSpPr/>
          <p:nvPr/>
        </p:nvSpPr>
        <p:spPr>
          <a:xfrm>
            <a:off x="4732014" y="5807513"/>
            <a:ext cx="1009650" cy="66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45%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CF42EB-DED8-4706-AA6C-520C0DF426DC}"/>
              </a:ext>
            </a:extLst>
          </p:cNvPr>
          <p:cNvSpPr/>
          <p:nvPr/>
        </p:nvSpPr>
        <p:spPr>
          <a:xfrm>
            <a:off x="6417941" y="5753046"/>
            <a:ext cx="1009650" cy="66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C00024-78E3-4A13-8EEE-52D9BA7BB0AA}"/>
              </a:ext>
            </a:extLst>
          </p:cNvPr>
          <p:cNvSpPr/>
          <p:nvPr/>
        </p:nvSpPr>
        <p:spPr>
          <a:xfrm>
            <a:off x="8372473" y="5775306"/>
            <a:ext cx="1009650" cy="66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30%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88FEF53-148D-4627-B9C9-00D4BB7FC972}"/>
              </a:ext>
            </a:extLst>
          </p:cNvPr>
          <p:cNvSpPr/>
          <p:nvPr/>
        </p:nvSpPr>
        <p:spPr>
          <a:xfrm flipH="1">
            <a:off x="3120382" y="5203333"/>
            <a:ext cx="259082" cy="54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4668A9A-2A17-40F2-9D4B-B76113C9CA69}"/>
              </a:ext>
            </a:extLst>
          </p:cNvPr>
          <p:cNvSpPr/>
          <p:nvPr/>
        </p:nvSpPr>
        <p:spPr>
          <a:xfrm flipH="1">
            <a:off x="5107298" y="5239642"/>
            <a:ext cx="259082" cy="54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2E63731-42AB-49B3-8DC9-E60CE60BB9EC}"/>
              </a:ext>
            </a:extLst>
          </p:cNvPr>
          <p:cNvSpPr/>
          <p:nvPr/>
        </p:nvSpPr>
        <p:spPr>
          <a:xfrm flipH="1">
            <a:off x="6793225" y="5185175"/>
            <a:ext cx="259082" cy="54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E2F5ED0-1565-4416-BE88-85E8BBAEFC03}"/>
              </a:ext>
            </a:extLst>
          </p:cNvPr>
          <p:cNvSpPr/>
          <p:nvPr/>
        </p:nvSpPr>
        <p:spPr>
          <a:xfrm flipH="1">
            <a:off x="8747757" y="5212436"/>
            <a:ext cx="259082" cy="54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4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0" y="227702"/>
            <a:ext cx="8229600" cy="1422385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399152"/>
            <a:ext cx="7772400" cy="112146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 BỐ NHÓM MÁU HỆ ABO </a:t>
            </a:r>
            <a:r>
              <a:rPr lang="en-US" sz="36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vi-VN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HỆ </a:t>
            </a:r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 TẠI VIỆT NAM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54E041-377A-4623-A157-15BB34A9A68F}"/>
              </a:ext>
            </a:extLst>
          </p:cNvPr>
          <p:cNvSpPr/>
          <p:nvPr/>
        </p:nvSpPr>
        <p:spPr>
          <a:xfrm>
            <a:off x="1905000" y="2286000"/>
            <a:ext cx="4267200" cy="1905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 +</a:t>
            </a:r>
            <a:b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(A+, B+, O+, AB+)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BDAC988-DFDF-48FA-9210-0DB16451CF75}"/>
              </a:ext>
            </a:extLst>
          </p:cNvPr>
          <p:cNvSpPr/>
          <p:nvPr/>
        </p:nvSpPr>
        <p:spPr>
          <a:xfrm>
            <a:off x="6324602" y="2286000"/>
            <a:ext cx="4038598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 –</a:t>
            </a:r>
            <a:b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(A-, B-, O-, AB-)</a:t>
            </a:r>
          </a:p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9B37C3-5889-4BFD-AF75-25954DA7FA56}"/>
              </a:ext>
            </a:extLst>
          </p:cNvPr>
          <p:cNvSpPr/>
          <p:nvPr/>
        </p:nvSpPr>
        <p:spPr>
          <a:xfrm>
            <a:off x="3048000" y="5029200"/>
            <a:ext cx="1981200" cy="1371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99%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84C5C1-E933-46ED-BF7C-8C16EFAA2957}"/>
              </a:ext>
            </a:extLst>
          </p:cNvPr>
          <p:cNvSpPr/>
          <p:nvPr/>
        </p:nvSpPr>
        <p:spPr>
          <a:xfrm>
            <a:off x="7353301" y="5029200"/>
            <a:ext cx="19812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0,1%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2DC4A75-CE6D-4A7F-B393-C293EA448A85}"/>
              </a:ext>
            </a:extLst>
          </p:cNvPr>
          <p:cNvSpPr/>
          <p:nvPr/>
        </p:nvSpPr>
        <p:spPr>
          <a:xfrm>
            <a:off x="3886200" y="4238625"/>
            <a:ext cx="3048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A26586A-FF80-48EF-8B22-DB78673F6B97}"/>
              </a:ext>
            </a:extLst>
          </p:cNvPr>
          <p:cNvSpPr/>
          <p:nvPr/>
        </p:nvSpPr>
        <p:spPr>
          <a:xfrm>
            <a:off x="8191501" y="4238625"/>
            <a:ext cx="3048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7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1817</Words>
  <Application>Microsoft Office PowerPoint</Application>
  <PresentationFormat>Widescreen</PresentationFormat>
  <Paragraphs>169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Tahoma</vt:lpstr>
      <vt:lpstr>Time  New Roman</vt:lpstr>
      <vt:lpstr>Times New Roman</vt:lpstr>
      <vt:lpstr>Wingdings</vt:lpstr>
      <vt:lpstr>Office Theme</vt:lpstr>
      <vt:lpstr>PowerPoint Presentation</vt:lpstr>
      <vt:lpstr>MỘT SỐ NỘI DUNG CHÍNH</vt:lpstr>
      <vt:lpstr>LÝ DO BẠN NÊN THAM GIA HIẾN MÁU</vt:lpstr>
      <vt:lpstr>NHỮNG TRƯỜNG HỢP CẦN TRUYỀN MÁU KHẨN CẤP</vt:lpstr>
      <vt:lpstr>NHỮNG TRƯỜNG HỢP CẦN TRUYỀN MÁU KHẨN CẤP</vt:lpstr>
      <vt:lpstr>Thực trạng của việc hiến máu và truyền máu hiện nay</vt:lpstr>
      <vt:lpstr>Thực trạng của việc hiến máu và truyền máu hiện nay</vt:lpstr>
      <vt:lpstr>PHÂN BỐ NHÓM MÁU HỆ ABO  TẠI VIỆT NAM</vt:lpstr>
      <vt:lpstr>PHÂN BỐ NHÓM MÁU HỆ ABO và HỆ Rh TẠI VIỆT NAM</vt:lpstr>
      <vt:lpstr> VẤN ĐỀ GẶP PHẢI Ở NGƯỜI CÓ NHÓM MÁU HIẾM</vt:lpstr>
      <vt:lpstr>LỢI ÍCH CỦA VIỆC HIẾN MÁU</vt:lpstr>
      <vt:lpstr>TIÊU CHUẨN NGƯỜI HIẾN MÁU</vt:lpstr>
      <vt:lpstr>AI KHÔNG ĐỦ TIÊU CHUẨN HIẾN MÁU</vt:lpstr>
      <vt:lpstr>Một số lưu ý khi tham gia hiến máu</vt:lpstr>
      <vt:lpstr>HIẾN MÁU CÓ ẢNH HƯỞNG ĐẾN SỨC KHỎE?</vt:lpstr>
      <vt:lpstr>Hiến máu theo hướng dẫn không có hại  cho sức khoẻ</vt:lpstr>
      <vt:lpstr>Một số bệnh lý về máu</vt:lpstr>
      <vt:lpstr>       Bệnh tan máu bẩm sinh  là bệnh gì?        </vt:lpstr>
      <vt:lpstr>TRIỆU CHỨNG</vt:lpstr>
      <vt:lpstr>TRIỆU CHỨNG</vt:lpstr>
      <vt:lpstr>Phòng bệnh tan máu bẩm sinh như thế nào?</vt:lpstr>
      <vt:lpstr>Phòng bệnh tan máu bẩm sinh(tiếp)</vt:lpstr>
      <vt:lpstr>PowerPoint Presentation</vt:lpstr>
      <vt:lpstr> Bệnh ưa chảy máu ( Hemophilia)</vt:lpstr>
      <vt:lpstr>Nguyên nhân mắc bệnh</vt:lpstr>
      <vt:lpstr>Dấu hiệu nhận biết </vt:lpstr>
      <vt:lpstr>PowerPoint Presentation</vt:lpstr>
      <vt:lpstr>PowerPoint Presentation</vt:lpstr>
      <vt:lpstr>Phương pháp điều trị</vt:lpstr>
      <vt:lpstr>Phương pháp điều trị</vt:lpstr>
      <vt:lpstr>Lời khuyên</vt:lpstr>
      <vt:lpstr>Lời khuyên</vt:lpstr>
      <vt:lpstr>Lời khuyên</vt:lpstr>
      <vt:lpstr>Nguyên tắc sơ cứu chấn thương, phương pháp R.I.C.E được các chuyên gia y tế khuyến cáo  rộng rãi, dễ nhớ</vt:lpstr>
      <vt:lpstr>PowerPoint Presentation</vt:lpstr>
      <vt:lpstr>THÔNG TIN LIÊN HỆ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TRUNG TÂM HUYẾT HỌC  TRUYỀN MÁU KHÁNH HÒA</dc:title>
  <dc:creator>Administrator</dc:creator>
  <cp:lastModifiedBy>Administrator</cp:lastModifiedBy>
  <cp:revision>43</cp:revision>
  <dcterms:created xsi:type="dcterms:W3CDTF">2024-11-22T10:20:14Z</dcterms:created>
  <dcterms:modified xsi:type="dcterms:W3CDTF">2024-11-26T04:52:16Z</dcterms:modified>
</cp:coreProperties>
</file>